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9" r:id="rId3"/>
    <p:sldId id="261" r:id="rId4"/>
    <p:sldId id="260" r:id="rId5"/>
  </p:sldIdLst>
  <p:sldSz cx="12192000" cy="6858000"/>
  <p:notesSz cx="9144000" cy="6858000"/>
  <p:custDataLst>
    <p:tags r:id="rId8"/>
  </p:custData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3F3"/>
    <a:srgbClr val="7DA7F0"/>
    <a:srgbClr val="96B8F2"/>
    <a:srgbClr val="F6F5F3"/>
    <a:srgbClr val="0F346B"/>
    <a:srgbClr val="359546"/>
    <a:srgbClr val="2045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323E04-8628-231F-48AE-1944BBFD0617}" v="19" dt="2025-11-11T16:37:09.550"/>
    <p1510:client id="{FEC6DE25-1A1A-D38C-4EFF-2D4D014F67B1}" v="170" dt="2025-11-11T16:52:52.4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s Eduardo España Galvis" userId="S::lespanaga@cendoj.ramajudicial.gov.co::10f1a4d2-d92c-4430-97fc-d62783857542" providerId="AD" clId="Web-{FEC6DE25-1A1A-D38C-4EFF-2D4D014F67B1}"/>
    <pc:docChg chg="addSld delSld modSld">
      <pc:chgData name="Luis Eduardo España Galvis" userId="S::lespanaga@cendoj.ramajudicial.gov.co::10f1a4d2-d92c-4430-97fc-d62783857542" providerId="AD" clId="Web-{FEC6DE25-1A1A-D38C-4EFF-2D4D014F67B1}" dt="2025-11-11T16:52:51.433" v="127"/>
      <pc:docMkLst>
        <pc:docMk/>
      </pc:docMkLst>
      <pc:sldChg chg="addSp delSp modSp add">
        <pc:chgData name="Luis Eduardo España Galvis" userId="S::lespanaga@cendoj.ramajudicial.gov.co::10f1a4d2-d92c-4430-97fc-d62783857542" providerId="AD" clId="Web-{FEC6DE25-1A1A-D38C-4EFF-2D4D014F67B1}" dt="2025-11-11T16:52:51.433" v="127"/>
        <pc:sldMkLst>
          <pc:docMk/>
          <pc:sldMk cId="2676713810" sldId="259"/>
        </pc:sldMkLst>
        <pc:spChg chg="mod">
          <ac:chgData name="Luis Eduardo España Galvis" userId="S::lespanaga@cendoj.ramajudicial.gov.co::10f1a4d2-d92c-4430-97fc-d62783857542" providerId="AD" clId="Web-{FEC6DE25-1A1A-D38C-4EFF-2D4D014F67B1}" dt="2025-11-11T16:43:48.559" v="96" actId="1076"/>
          <ac:spMkLst>
            <pc:docMk/>
            <pc:sldMk cId="2676713810" sldId="259"/>
            <ac:spMk id="3" creationId="{55E72F23-022D-46BF-93C7-AC838E1B564E}"/>
          </ac:spMkLst>
        </pc:spChg>
        <pc:graphicFrameChg chg="del mod modGraphic">
          <ac:chgData name="Luis Eduardo España Galvis" userId="S::lespanaga@cendoj.ramajudicial.gov.co::10f1a4d2-d92c-4430-97fc-d62783857542" providerId="AD" clId="Web-{FEC6DE25-1A1A-D38C-4EFF-2D4D014F67B1}" dt="2025-11-11T16:52:10.900" v="113"/>
          <ac:graphicFrameMkLst>
            <pc:docMk/>
            <pc:sldMk cId="2676713810" sldId="259"/>
            <ac:graphicFrameMk id="4" creationId="{6C8566DF-FE3E-4845-8294-092DF0568B8A}"/>
          </ac:graphicFrameMkLst>
        </pc:graphicFrameChg>
        <pc:graphicFrameChg chg="add mod modGraphic">
          <ac:chgData name="Luis Eduardo España Galvis" userId="S::lespanaga@cendoj.ramajudicial.gov.co::10f1a4d2-d92c-4430-97fc-d62783857542" providerId="AD" clId="Web-{FEC6DE25-1A1A-D38C-4EFF-2D4D014F67B1}" dt="2025-11-11T16:52:51.433" v="127"/>
          <ac:graphicFrameMkLst>
            <pc:docMk/>
            <pc:sldMk cId="2676713810" sldId="259"/>
            <ac:graphicFrameMk id="5" creationId="{806786BD-92F1-8780-D4E9-F504528666A1}"/>
          </ac:graphicFrameMkLst>
        </pc:graphicFrameChg>
      </pc:sldChg>
      <pc:sldChg chg="del">
        <pc:chgData name="Luis Eduardo España Galvis" userId="S::lespanaga@cendoj.ramajudicial.gov.co::10f1a4d2-d92c-4430-97fc-d62783857542" providerId="AD" clId="Web-{FEC6DE25-1A1A-D38C-4EFF-2D4D014F67B1}" dt="2025-11-11T16:43:52.465" v="97"/>
        <pc:sldMkLst>
          <pc:docMk/>
          <pc:sldMk cId="1124154783" sldId="265"/>
        </pc:sldMkLst>
      </pc:sldChg>
    </pc:docChg>
  </pc:docChgLst>
  <pc:docChgLst>
    <pc:chgData name="Edy Yasmid Segura Lozano" userId="c83c265a-91d5-4d58-9989-81ac7e2f3911" providerId="ADAL" clId="{73039A07-C609-4A41-8A5A-05DB6F086842}"/>
    <pc:docChg chg="delSld modSld">
      <pc:chgData name="Edy Yasmid Segura Lozano" userId="c83c265a-91d5-4d58-9989-81ac7e2f3911" providerId="ADAL" clId="{73039A07-C609-4A41-8A5A-05DB6F086842}" dt="2025-11-10T16:50:49.145" v="17" actId="207"/>
      <pc:docMkLst>
        <pc:docMk/>
      </pc:docMkLst>
      <pc:sldChg chg="modSp mod">
        <pc:chgData name="Edy Yasmid Segura Lozano" userId="c83c265a-91d5-4d58-9989-81ac7e2f3911" providerId="ADAL" clId="{73039A07-C609-4A41-8A5A-05DB6F086842}" dt="2025-11-10T16:50:49.145" v="17" actId="207"/>
        <pc:sldMkLst>
          <pc:docMk/>
          <pc:sldMk cId="104634842" sldId="260"/>
        </pc:sldMkLst>
        <pc:spChg chg="mod">
          <ac:chgData name="Edy Yasmid Segura Lozano" userId="c83c265a-91d5-4d58-9989-81ac7e2f3911" providerId="ADAL" clId="{73039A07-C609-4A41-8A5A-05DB6F086842}" dt="2025-11-10T16:50:17.120" v="14" actId="20577"/>
          <ac:spMkLst>
            <pc:docMk/>
            <pc:sldMk cId="104634842" sldId="260"/>
            <ac:spMk id="3" creationId="{AC38A67A-1748-870C-3E22-01137FB1F376}"/>
          </ac:spMkLst>
        </pc:spChg>
        <pc:spChg chg="mod">
          <ac:chgData name="Edy Yasmid Segura Lozano" userId="c83c265a-91d5-4d58-9989-81ac7e2f3911" providerId="ADAL" clId="{73039A07-C609-4A41-8A5A-05DB6F086842}" dt="2025-11-10T16:50:49.145" v="17" actId="207"/>
          <ac:spMkLst>
            <pc:docMk/>
            <pc:sldMk cId="104634842" sldId="260"/>
            <ac:spMk id="11" creationId="{A805B806-0A30-4A28-8D33-1C382CA9ADB1}"/>
          </ac:spMkLst>
        </pc:spChg>
      </pc:sldChg>
      <pc:sldChg chg="del">
        <pc:chgData name="Edy Yasmid Segura Lozano" userId="c83c265a-91d5-4d58-9989-81ac7e2f3911" providerId="ADAL" clId="{73039A07-C609-4A41-8A5A-05DB6F086842}" dt="2025-11-10T16:49:27.728" v="3" actId="2696"/>
        <pc:sldMkLst>
          <pc:docMk/>
          <pc:sldMk cId="3930379834" sldId="263"/>
        </pc:sldMkLst>
      </pc:sldChg>
      <pc:sldChg chg="del">
        <pc:chgData name="Edy Yasmid Segura Lozano" userId="c83c265a-91d5-4d58-9989-81ac7e2f3911" providerId="ADAL" clId="{73039A07-C609-4A41-8A5A-05DB6F086842}" dt="2025-11-10T16:49:21.574" v="2" actId="2696"/>
        <pc:sldMkLst>
          <pc:docMk/>
          <pc:sldMk cId="2988414188" sldId="264"/>
        </pc:sldMkLst>
      </pc:sldChg>
      <pc:sldChg chg="modSp mod">
        <pc:chgData name="Edy Yasmid Segura Lozano" userId="c83c265a-91d5-4d58-9989-81ac7e2f3911" providerId="ADAL" clId="{73039A07-C609-4A41-8A5A-05DB6F086842}" dt="2025-11-10T16:49:58.620" v="11" actId="20577"/>
        <pc:sldMkLst>
          <pc:docMk/>
          <pc:sldMk cId="1124154783" sldId="265"/>
        </pc:sldMkLst>
        <pc:graphicFrameChg chg="modGraphic">
          <ac:chgData name="Edy Yasmid Segura Lozano" userId="c83c265a-91d5-4d58-9989-81ac7e2f3911" providerId="ADAL" clId="{73039A07-C609-4A41-8A5A-05DB6F086842}" dt="2025-11-10T16:49:58.620" v="11" actId="20577"/>
          <ac:graphicFrameMkLst>
            <pc:docMk/>
            <pc:sldMk cId="1124154783" sldId="265"/>
            <ac:graphicFrameMk id="2" creationId="{2509ABB1-9CA0-28B4-F3DE-32AE9C725418}"/>
          </ac:graphicFrameMkLst>
        </pc:graphicFrameChg>
      </pc:sldChg>
      <pc:sldChg chg="del">
        <pc:chgData name="Edy Yasmid Segura Lozano" userId="c83c265a-91d5-4d58-9989-81ac7e2f3911" providerId="ADAL" clId="{73039A07-C609-4A41-8A5A-05DB6F086842}" dt="2025-11-10T16:49:16.087" v="1" actId="2696"/>
        <pc:sldMkLst>
          <pc:docMk/>
          <pc:sldMk cId="3400505832" sldId="271"/>
        </pc:sldMkLst>
      </pc:sldChg>
      <pc:sldChg chg="del">
        <pc:chgData name="Edy Yasmid Segura Lozano" userId="c83c265a-91d5-4d58-9989-81ac7e2f3911" providerId="ADAL" clId="{73039A07-C609-4A41-8A5A-05DB6F086842}" dt="2025-11-10T16:49:12.263" v="0" actId="2696"/>
        <pc:sldMkLst>
          <pc:docMk/>
          <pc:sldMk cId="3385390235" sldId="272"/>
        </pc:sldMkLst>
      </pc:sldChg>
    </pc:docChg>
  </pc:docChgLst>
  <pc:docChgLst>
    <pc:chgData name="Maria Paula Cristancho Rojas" userId="S::mcristanr@cendoj.ramajudicial.gov.co::bbe78337-00fd-452b-a578-027abea85ada" providerId="AD" clId="Web-{A2323E04-8628-231F-48AE-1944BBFD0617}"/>
    <pc:docChg chg="modSld">
      <pc:chgData name="Maria Paula Cristancho Rojas" userId="S::mcristanr@cendoj.ramajudicial.gov.co::bbe78337-00fd-452b-a578-027abea85ada" providerId="AD" clId="Web-{A2323E04-8628-231F-48AE-1944BBFD0617}" dt="2025-11-11T16:37:09.550" v="12"/>
      <pc:docMkLst>
        <pc:docMk/>
      </pc:docMkLst>
      <pc:sldChg chg="addSp delSp modSp">
        <pc:chgData name="Maria Paula Cristancho Rojas" userId="S::mcristanr@cendoj.ramajudicial.gov.co::bbe78337-00fd-452b-a578-027abea85ada" providerId="AD" clId="Web-{A2323E04-8628-231F-48AE-1944BBFD0617}" dt="2025-11-11T16:37:09.550" v="12"/>
        <pc:sldMkLst>
          <pc:docMk/>
          <pc:sldMk cId="1124154783" sldId="265"/>
        </pc:sldMkLst>
        <pc:spChg chg="add del mod">
          <ac:chgData name="Maria Paula Cristancho Rojas" userId="S::mcristanr@cendoj.ramajudicial.gov.co::bbe78337-00fd-452b-a578-027abea85ada" providerId="AD" clId="Web-{A2323E04-8628-231F-48AE-1944BBFD0617}" dt="2025-11-11T16:36:57.362" v="3"/>
          <ac:spMkLst>
            <pc:docMk/>
            <pc:sldMk cId="1124154783" sldId="265"/>
            <ac:spMk id="3" creationId="{5C4A156D-50DE-1FCE-10E8-3595116BE821}"/>
          </ac:spMkLst>
        </pc:spChg>
        <pc:spChg chg="add del mod">
          <ac:chgData name="Maria Paula Cristancho Rojas" userId="S::mcristanr@cendoj.ramajudicial.gov.co::bbe78337-00fd-452b-a578-027abea85ada" providerId="AD" clId="Web-{A2323E04-8628-231F-48AE-1944BBFD0617}" dt="2025-11-11T16:37:09.550" v="12"/>
          <ac:spMkLst>
            <pc:docMk/>
            <pc:sldMk cId="1124154783" sldId="265"/>
            <ac:spMk id="4" creationId="{39EF28F9-87DA-178B-4F61-7D3B87EA70E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25B24A4F-2088-4EBD-9294-CBA813D525D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31A0563-E632-4308-83DA-2C27796803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75306-6BB0-422F-A6CA-361DB18EE697}" type="datetimeFigureOut">
              <a:rPr lang="es-CO" smtClean="0"/>
              <a:t>11/11/2025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FDE1CCC-41D3-4068-A9B9-168F58EE831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7F47B11-0792-4476-870B-DABA689377F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99CC8-DA9C-4881-B25F-B4F722277FC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936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90FC5-12A1-4C72-81A9-B3396200ABFA}" type="datetimeFigureOut">
              <a:rPr lang="es-CO" smtClean="0"/>
              <a:t>11/11/2025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44F5E-8A3F-428A-9F5B-4B7214B0914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578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244F5E-8A3F-428A-9F5B-4B7214B09148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07080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D5AF60-5853-4C27-8561-533E18311A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79CCB48-D344-4CEF-A847-F36E8E053B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2" indent="0" algn="ctr">
              <a:buNone/>
              <a:defRPr sz="1801"/>
            </a:lvl3pPr>
            <a:lvl4pPr marL="1371635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8" indent="0" algn="ctr">
              <a:buNone/>
              <a:defRPr sz="1600"/>
            </a:lvl7pPr>
            <a:lvl8pPr marL="3200481" indent="0" algn="ctr">
              <a:buNone/>
              <a:defRPr sz="1600"/>
            </a:lvl8pPr>
            <a:lvl9pPr marL="3657692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C379C37-29B1-49F8-B30A-380969B92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11/11/2025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82DBA9-2B76-47CE-95F1-781ACDF78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7835D6-C4CF-4C75-AA6B-EE38E3503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9904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E13B08-5EBD-4FB9-823C-9641E3F0A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DB094AE-C1E5-4084-AF7C-241E2DBF1D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AABE23-0B4D-430E-9E6C-072854F2A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11/11/2025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B01812-0B4D-4643-9374-1803B452F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371BBFD-7C8F-4622-BD2E-0C663E436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2544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4A5372-46B1-4D95-8CD1-713F60F9B4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A6AE8CF-8320-4321-B234-0356A46381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3C61FD8-98E2-4F6D-88B5-0AE61AD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11/11/2025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A9A7DA9-EFE4-46A7-839C-FFD2456FD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4EAC48-4D88-442B-9D8F-EA9C0455B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0935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D95FA4-1FBF-4459-B31C-FA7CC5D30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47455F-A6CA-4F3A-BBF5-F86494923C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EACFAF-E1EE-4587-9DF7-794F56097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11/11/2025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442B5A-6DB1-470D-B8ED-D864F277D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F105356-6B04-4623-9CD8-85D5369C1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265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05C3F6-2A16-437B-B9B8-30BCBFAD8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3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CB5641C-05F6-4FF1-B65E-CF64F3341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3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2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60753-836D-4C32-9311-201AA8D28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11/11/2025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E4CB50-D03F-496F-BEBB-D6731CC87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C8F2BA-9B8B-424E-9DD5-47E148050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9145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9D1D91-635C-44BF-94C1-8D1EC3FD3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93F506-76ED-43AD-A901-C8510D62ED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386D7FC-D373-46A4-9ABF-8272D8ED8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EE37BAE-D713-4830-BAA2-6AB40A9EC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11/11/2025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5CC624C-1217-43BF-B276-CF60E467B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8EA867-A489-4973-B375-48A96F34A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9705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47460A-1A8C-415D-8348-128913B5C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DB13CC0-93E7-4C24-998B-3212F01D3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1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2" indent="0">
              <a:buNone/>
              <a:defRPr sz="1801" b="1"/>
            </a:lvl3pPr>
            <a:lvl4pPr marL="1371635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8" indent="0">
              <a:buNone/>
              <a:defRPr sz="1600" b="1"/>
            </a:lvl7pPr>
            <a:lvl8pPr marL="3200481" indent="0">
              <a:buNone/>
              <a:defRPr sz="1600" b="1"/>
            </a:lvl8pPr>
            <a:lvl9pPr marL="3657692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C21AE37-15EB-4995-ABC6-F0618C8B7A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1" y="2505076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F39CC0B-BB32-4E8C-8834-235740BE14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2" indent="0">
              <a:buNone/>
              <a:defRPr sz="1801" b="1"/>
            </a:lvl3pPr>
            <a:lvl4pPr marL="1371635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8" indent="0">
              <a:buNone/>
              <a:defRPr sz="1600" b="1"/>
            </a:lvl7pPr>
            <a:lvl8pPr marL="3200481" indent="0">
              <a:buNone/>
              <a:defRPr sz="1600" b="1"/>
            </a:lvl8pPr>
            <a:lvl9pPr marL="3657692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70B0A2B-816D-4E05-9805-7ADFFD0374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E71B55E-6895-4FCA-86D6-6FDDF1215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11/11/2025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F430002-CE03-4169-98A2-5E44A8213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051BFA-6656-41DF-8F16-73EB6185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5788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4BC404-E9F6-41D3-A23B-95840DDE4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918D088-9490-47AB-A395-15E5B58D8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11/11/2025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E4C0505-88B9-47FD-B31F-9A415F16E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020E735-A0F9-42B2-9881-3CD54FB87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0377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7BC229C-D53E-474B-A63F-318B0FC44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11/11/2025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B8C5806-89A0-4CB4-9882-D527ADD7F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FA86F03-F88B-4AFA-AB6D-2704F9CD8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7128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1D202D-D14F-43F4-A429-DA0E61669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E91BAB8-A4C4-48AB-9D4C-03EB741AA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90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4213E51-FB7B-41B4-BA9F-81DE7E3F78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2" indent="0">
              <a:buNone/>
              <a:defRPr sz="1200"/>
            </a:lvl3pPr>
            <a:lvl4pPr marL="1371635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8" indent="0">
              <a:buNone/>
              <a:defRPr sz="1001"/>
            </a:lvl7pPr>
            <a:lvl8pPr marL="3200481" indent="0">
              <a:buNone/>
              <a:defRPr sz="1001"/>
            </a:lvl8pPr>
            <a:lvl9pPr marL="3657692" indent="0">
              <a:buNone/>
              <a:defRPr sz="100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76B3F9A-3A07-4EC3-A922-D7C6A8859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11/11/2025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B4B026-B365-4FDD-B9C2-802A04D8F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8CF9E04-18C0-4FF3-9CF9-3C1EDB019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9006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4EF567-E566-4777-BA8E-8C17D4979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49346C7-F300-43CE-94B9-A797F89C84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90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2" indent="0">
              <a:buNone/>
              <a:defRPr sz="2400"/>
            </a:lvl3pPr>
            <a:lvl4pPr marL="1371635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8" indent="0">
              <a:buNone/>
              <a:defRPr sz="2000"/>
            </a:lvl7pPr>
            <a:lvl8pPr marL="3200481" indent="0">
              <a:buNone/>
              <a:defRPr sz="2000"/>
            </a:lvl8pPr>
            <a:lvl9pPr marL="3657692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7B9A48-4C13-49A5-A00D-F7BA435ED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2" indent="0">
              <a:buNone/>
              <a:defRPr sz="1200"/>
            </a:lvl3pPr>
            <a:lvl4pPr marL="1371635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8" indent="0">
              <a:buNone/>
              <a:defRPr sz="1001"/>
            </a:lvl7pPr>
            <a:lvl8pPr marL="3200481" indent="0">
              <a:buNone/>
              <a:defRPr sz="1001"/>
            </a:lvl8pPr>
            <a:lvl9pPr marL="3657692" indent="0">
              <a:buNone/>
              <a:defRPr sz="100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22E3BF-3EFB-454D-939D-50885C611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11/11/2025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9B28F4A-2A78-4A9D-86EE-47B7738AD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2DE6275-EAFE-405F-814E-577FF643E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7900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667A424-6029-4E1D-AC2A-536C1A999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4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709F04F-2859-4BA2-B3DA-E2C80E5617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4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32A9463-58EE-42B9-940A-65AA28F5E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09A5F-1BFF-4FD5-A1EB-22EED7B07F0C}" type="datetimeFigureOut">
              <a:rPr lang="es-ES" smtClean="0"/>
              <a:t>11/11/2025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C278F0F-8B6C-45EF-8BD1-AF1EA82366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4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EC4F7A-AD00-42AD-AEE4-BD84F6D03F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8674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2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2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1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4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1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hyperlink" Target="https://examenley1905.ramajudicial.gov.co/Cuenta/Login" TargetMode="External"/><Relationship Id="rId5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3861" y="2057977"/>
            <a:ext cx="8468139" cy="2241307"/>
          </a:xfrm>
        </p:spPr>
        <p:txBody>
          <a:bodyPr anchor="ctr">
            <a:normAutofit fontScale="90000"/>
          </a:bodyPr>
          <a:lstStyle/>
          <a:p>
            <a:r>
              <a:rPr lang="es-MX" sz="53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Examen de Estado ​de idoneidad para abogados​ </a:t>
            </a:r>
            <a:br>
              <a:rPr lang="es-MX" sz="53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53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la ​Ley 1905 de 2018</a:t>
            </a:r>
            <a:r>
              <a:rPr lang="es-MX" sz="44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</a:t>
            </a:r>
            <a:endParaRPr lang="es-ES" sz="4400" b="1">
              <a:solidFill>
                <a:srgbClr val="20459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ítulo 4">
            <a:extLst>
              <a:ext uri="{FF2B5EF4-FFF2-40B4-BE49-F238E27FC236}">
                <a16:creationId xmlns:a16="http://schemas.microsoft.com/office/drawing/2014/main" id="{AD16F46F-0428-4D70-AFCD-387F50033175}"/>
              </a:ext>
            </a:extLst>
          </p:cNvPr>
          <p:cNvSpPr txBox="1">
            <a:spLocks/>
          </p:cNvSpPr>
          <p:nvPr/>
        </p:nvSpPr>
        <p:spPr>
          <a:xfrm>
            <a:off x="3689686" y="4587679"/>
            <a:ext cx="8502314" cy="1251634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 b="1">
                <a:latin typeface="Open Sans"/>
                <a:ea typeface="Open Sans"/>
                <a:cs typeface="Open Sans"/>
              </a:rPr>
              <a:t>Aplicación 2026-I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34EFF33-3D80-4E71-B7C4-BA17AC6084EC}"/>
              </a:ext>
            </a:extLst>
          </p:cNvPr>
          <p:cNvSpPr txBox="1"/>
          <p:nvPr/>
        </p:nvSpPr>
        <p:spPr>
          <a:xfrm>
            <a:off x="9753600" y="6488668"/>
            <a:ext cx="3208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>
                <a:solidFill>
                  <a:schemeClr val="bg1">
                    <a:lumMod val="65000"/>
                  </a:schemeClr>
                </a:solidFill>
              </a:rPr>
              <a:t>Versión 11.11.2025.261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5923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4">
            <a:extLst>
              <a:ext uri="{FF2B5EF4-FFF2-40B4-BE49-F238E27FC236}">
                <a16:creationId xmlns:a16="http://schemas.microsoft.com/office/drawing/2014/main" id="{55E72F23-022D-46BF-93C7-AC838E1B5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95241" y="1139751"/>
            <a:ext cx="4801237" cy="913711"/>
          </a:xfrm>
        </p:spPr>
        <p:txBody>
          <a:bodyPr anchor="ctr">
            <a:noAutofit/>
          </a:bodyPr>
          <a:lstStyle/>
          <a:p>
            <a:r>
              <a:rPr lang="es-ES" sz="24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Cronograma Aplicación2026-I</a:t>
            </a:r>
            <a:endParaRPr lang="es-ES" sz="2400" b="1">
              <a:solidFill>
                <a:srgbClr val="20459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06786BD-92F1-8780-D4E9-F504528666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749336"/>
              </p:ext>
            </p:extLst>
          </p:nvPr>
        </p:nvGraphicFramePr>
        <p:xfrm>
          <a:off x="661012" y="2855204"/>
          <a:ext cx="10878534" cy="115097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439267">
                  <a:extLst>
                    <a:ext uri="{9D8B030D-6E8A-4147-A177-3AD203B41FA5}">
                      <a16:colId xmlns:a16="http://schemas.microsoft.com/office/drawing/2014/main" val="270007753"/>
                    </a:ext>
                  </a:extLst>
                </a:gridCol>
                <a:gridCol w="5439267">
                  <a:extLst>
                    <a:ext uri="{9D8B030D-6E8A-4147-A177-3AD203B41FA5}">
                      <a16:colId xmlns:a16="http://schemas.microsoft.com/office/drawing/2014/main" val="1940347920"/>
                    </a:ext>
                  </a:extLst>
                </a:gridCol>
              </a:tblGrid>
              <a:tr h="383657">
                <a:tc>
                  <a:txBody>
                    <a:bodyPr/>
                    <a:lstStyle/>
                    <a:p>
                      <a:pPr algn="ctr" rtl="0">
                        <a:buNone/>
                      </a:pPr>
                      <a:r>
                        <a:rPr lang="en-US" b="1" err="1">
                          <a:solidFill>
                            <a:schemeClr val="tx1"/>
                          </a:solidFill>
                          <a:effectLst/>
                        </a:rPr>
                        <a:t>Actividad</a:t>
                      </a:r>
                      <a:endParaRPr lang="en-US" b="1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19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A7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buNone/>
                      </a:pPr>
                      <a:r>
                        <a:rPr lang="en-US" b="1" err="1">
                          <a:solidFill>
                            <a:schemeClr val="tx1"/>
                          </a:solidFill>
                          <a:effectLst/>
                        </a:rPr>
                        <a:t>Fechas</a:t>
                      </a:r>
                      <a:r>
                        <a:rPr lang="en-US" b="1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</a:p>
                  </a:txBody>
                  <a:tcPr anchor="ctr">
                    <a:lnL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19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A7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2374844"/>
                  </a:ext>
                </a:extLst>
              </a:tr>
              <a:tr h="38365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err="1">
                          <a:effectLst/>
                        </a:rPr>
                        <a:t>Inscripción</a:t>
                      </a:r>
                      <a:r>
                        <a:rPr lang="en-US">
                          <a:effectLst/>
                        </a:rPr>
                        <a:t> para la </a:t>
                      </a:r>
                      <a:r>
                        <a:rPr lang="en-US" err="1">
                          <a:effectLst/>
                        </a:rPr>
                        <a:t>Aplicación</a:t>
                      </a:r>
                      <a:r>
                        <a:rPr lang="en-US">
                          <a:effectLst/>
                        </a:rPr>
                        <a:t> 2026-I</a:t>
                      </a:r>
                      <a:endParaRPr lang="en-US"/>
                    </a:p>
                  </a:txBody>
                  <a:tcPr anchor="ctr">
                    <a:lnL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19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>
                          <a:effectLst/>
                        </a:rPr>
                        <a:t>12 de </a:t>
                      </a:r>
                      <a:r>
                        <a:rPr lang="en-US" err="1">
                          <a:effectLst/>
                        </a:rPr>
                        <a:t>noviembre</a:t>
                      </a:r>
                      <a:r>
                        <a:rPr lang="en-US">
                          <a:effectLst/>
                        </a:rPr>
                        <a:t> de 2025 a 9 de </a:t>
                      </a:r>
                      <a:r>
                        <a:rPr lang="en-US" err="1">
                          <a:effectLst/>
                        </a:rPr>
                        <a:t>enero</a:t>
                      </a:r>
                      <a:r>
                        <a:rPr lang="en-US">
                          <a:effectLst/>
                        </a:rPr>
                        <a:t> de 2026</a:t>
                      </a:r>
                    </a:p>
                  </a:txBody>
                  <a:tcPr anchor="ctr">
                    <a:lnL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19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539851"/>
                  </a:ext>
                </a:extLst>
              </a:tr>
              <a:tr h="38365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err="1">
                          <a:effectLst/>
                        </a:rPr>
                        <a:t>Publicación</a:t>
                      </a:r>
                      <a:r>
                        <a:rPr lang="en-US">
                          <a:effectLst/>
                        </a:rPr>
                        <a:t> </a:t>
                      </a:r>
                      <a:r>
                        <a:rPr lang="en-US" err="1">
                          <a:effectLst/>
                        </a:rPr>
                        <a:t>inicial</a:t>
                      </a:r>
                      <a:r>
                        <a:rPr lang="en-US">
                          <a:effectLst/>
                        </a:rPr>
                        <a:t> </a:t>
                      </a:r>
                      <a:r>
                        <a:rPr lang="en-US" err="1">
                          <a:effectLst/>
                        </a:rPr>
                        <a:t>lista</a:t>
                      </a:r>
                      <a:r>
                        <a:rPr lang="en-US">
                          <a:effectLst/>
                        </a:rPr>
                        <a:t> de </a:t>
                      </a:r>
                      <a:r>
                        <a:rPr lang="en-US" err="1">
                          <a:effectLst/>
                        </a:rPr>
                        <a:t>admitidos</a:t>
                      </a:r>
                      <a:r>
                        <a:rPr lang="en-US">
                          <a:effectLst/>
                        </a:rPr>
                        <a:t> e </a:t>
                      </a:r>
                      <a:r>
                        <a:rPr lang="en-US" err="1">
                          <a:effectLst/>
                        </a:rPr>
                        <a:t>inadmitidos</a:t>
                      </a:r>
                      <a:r>
                        <a:rPr lang="en-US">
                          <a:effectLst/>
                        </a:rPr>
                        <a:t> </a:t>
                      </a:r>
                      <a:endParaRPr lang="en-US"/>
                    </a:p>
                  </a:txBody>
                  <a:tcPr anchor="ctr">
                    <a:lnL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>
                          <a:effectLst/>
                        </a:rPr>
                        <a:t>16 de </a:t>
                      </a:r>
                      <a:r>
                        <a:rPr lang="en-US" err="1">
                          <a:effectLst/>
                        </a:rPr>
                        <a:t>febrero</a:t>
                      </a:r>
                      <a:r>
                        <a:rPr lang="en-US">
                          <a:effectLst/>
                        </a:rPr>
                        <a:t> de 2026</a:t>
                      </a:r>
                    </a:p>
                  </a:txBody>
                  <a:tcPr anchor="ctr">
                    <a:lnL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05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757947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76713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2A62F398-45DB-6AE3-03A5-F9AA304EF437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712935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Acuerdo PCSJA24-12222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B7CC5B-1027-47CD-B619-0FC671E49D10}"/>
              </a:ext>
            </a:extLst>
          </p:cNvPr>
          <p:cNvSpPr txBox="1">
            <a:spLocks/>
          </p:cNvSpPr>
          <p:nvPr/>
        </p:nvSpPr>
        <p:spPr>
          <a:xfrm>
            <a:off x="131800" y="3429000"/>
            <a:ext cx="3447010" cy="2066283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22 de noviembre de 2024​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el cual se establece el reglamento para la presentación del examen de Estado de la Ley 1905 de 2018.”​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A805B806-0A30-4A28-8D33-1C382CA9ADB1}"/>
              </a:ext>
            </a:extLst>
          </p:cNvPr>
          <p:cNvSpPr txBox="1">
            <a:spLocks/>
          </p:cNvSpPr>
          <p:nvPr/>
        </p:nvSpPr>
        <p:spPr>
          <a:xfrm>
            <a:off x="4304988" y="2630058"/>
            <a:ext cx="7629379" cy="1597883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Consulte el reglamento del examen de Estado para abogados de la Ley 1905 de 2018, que contiene entre otros asuntos competencias a evaluar, duración de la prueba, método de calificación. </a:t>
            </a:r>
            <a:endParaRPr lang="es-MX" sz="2400">
              <a:latin typeface="Open Sans"/>
              <a:ea typeface="Open Sans"/>
              <a:cs typeface="Open Sans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873000DE-3CD5-BDB3-9B8B-59CFB607E5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AC38A67A-1748-870C-3E22-01137FB1F376}"/>
              </a:ext>
            </a:extLst>
          </p:cNvPr>
          <p:cNvSpPr txBox="1">
            <a:spLocks/>
          </p:cNvSpPr>
          <p:nvPr/>
        </p:nvSpPr>
        <p:spPr>
          <a:xfrm>
            <a:off x="5136933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Aplicación2026-I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371E49F-F3F4-4791-9CBC-07C87CC4D01A}"/>
              </a:ext>
            </a:extLst>
          </p:cNvPr>
          <p:cNvSpPr txBox="1"/>
          <p:nvPr/>
        </p:nvSpPr>
        <p:spPr>
          <a:xfrm>
            <a:off x="9753600" y="6488668"/>
            <a:ext cx="3208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>
                <a:solidFill>
                  <a:schemeClr val="bg1">
                    <a:lumMod val="65000"/>
                  </a:schemeClr>
                </a:solidFill>
              </a:rPr>
              <a:t>Versión 11.11.2025.261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8812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2A62F398-45DB-6AE3-03A5-F9AA304EF437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Acuerdo PCSJA25-12347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B7CC5B-1027-47CD-B619-0FC671E49D10}"/>
              </a:ext>
            </a:extLst>
          </p:cNvPr>
          <p:cNvSpPr txBox="1">
            <a:spLocks/>
          </p:cNvSpPr>
          <p:nvPr/>
        </p:nvSpPr>
        <p:spPr>
          <a:xfrm>
            <a:off x="0" y="3702367"/>
            <a:ext cx="3710610" cy="1625576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 b="1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el cual se da inicio a la etapa de inscripciones para la presentación del examen de Estado de la Ley 1905 de 2018 – Aplicación 2026-I.” </a:t>
            </a: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A805B806-0A30-4A28-8D33-1C382CA9ADB1}"/>
              </a:ext>
            </a:extLst>
          </p:cNvPr>
          <p:cNvSpPr txBox="1">
            <a:spLocks/>
          </p:cNvSpPr>
          <p:nvPr/>
        </p:nvSpPr>
        <p:spPr>
          <a:xfrm>
            <a:off x="3694992" y="1459914"/>
            <a:ext cx="8493582" cy="5039721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MX" sz="2400" b="1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r>
              <a:rPr lang="es-MX" sz="2300" b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Del 12 de noviembre al 09 de enero de 2026</a:t>
            </a:r>
            <a:r>
              <a:rPr lang="es-MX" sz="23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  <a:endParaRPr lang="es-MX" sz="2300">
              <a:solidFill>
                <a:srgbClr val="000000"/>
              </a:solidFill>
              <a:latin typeface="Calibri Light" panose="020F0302020204030204"/>
              <a:ea typeface="Calibri Light"/>
              <a:cs typeface="Calibri Light"/>
            </a:endParaRPr>
          </a:p>
          <a:p>
            <a:r>
              <a:rPr lang="es-MX" sz="23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el Consejo Superior de la Judicatura abrirá la convocatoria para la inscripción al examen de Estado de idoneidad para abogados de la Ley 1905 de 2018 - Aplicación 2026-I (art. </a:t>
            </a:r>
            <a:r>
              <a:rPr lang="es-MX" sz="2300">
                <a:latin typeface="Open Sans"/>
                <a:ea typeface="Open Sans"/>
                <a:cs typeface="Open Sans"/>
              </a:rPr>
              <a:t>3</a:t>
            </a:r>
            <a:r>
              <a:rPr lang="es-MX" sz="23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).</a:t>
            </a:r>
            <a:endParaRPr lang="es-MX" sz="2300">
              <a:ea typeface="Calibri Light"/>
              <a:cs typeface="Calibri Light"/>
            </a:endParaRPr>
          </a:p>
          <a:p>
            <a:endParaRPr lang="es-MX" sz="2300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r>
              <a:rPr lang="es-MX" sz="23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La inscripción podrá realizarla a través de la APP-1905, ingresando a través del siguiente enlace </a:t>
            </a:r>
            <a:r>
              <a:rPr lang="es-MX" sz="2300">
                <a:solidFill>
                  <a:srgbClr val="000000"/>
                </a:solidFill>
                <a:latin typeface="Open Sans"/>
                <a:ea typeface="Open Sans"/>
                <a:cs typeface="Open Sans"/>
                <a:hlinkClick r:id="rId6"/>
              </a:rPr>
              <a:t>https://examenley1905.ramajudicial.gov.co/Cuenta/Login</a:t>
            </a:r>
            <a:endParaRPr lang="es-MX" sz="2300">
              <a:ea typeface="Calibri Light"/>
              <a:cs typeface="Calibri Light"/>
            </a:endParaRPr>
          </a:p>
          <a:p>
            <a:endParaRPr lang="es-MX" sz="2300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r>
              <a:rPr lang="es-MX" sz="23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Quienes reprueben la Aplicación 2025-II, podrán inscribirse en la Aplicación 2026-I </a:t>
            </a:r>
            <a:endParaRPr lang="es-MX" sz="2300" b="1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r>
              <a:rPr lang="es-MX" sz="2300" b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del 9 al 13 de febrero de 2026</a:t>
            </a:r>
            <a:r>
              <a:rPr lang="es-MX" sz="23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 (art. </a:t>
            </a:r>
            <a:r>
              <a:rPr lang="es-MX" sz="2300">
                <a:latin typeface="Open Sans"/>
                <a:ea typeface="Open Sans"/>
                <a:cs typeface="Open Sans"/>
              </a:rPr>
              <a:t>4</a:t>
            </a:r>
            <a:r>
              <a:rPr lang="es-MX" sz="23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).</a:t>
            </a:r>
            <a:endParaRPr lang="es-MX" sz="2300" b="1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873000DE-3CD5-BDB3-9B8B-59CFB607E5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AC38A67A-1748-870C-3E22-01137FB1F376}"/>
              </a:ext>
            </a:extLst>
          </p:cNvPr>
          <p:cNvSpPr txBox="1">
            <a:spLocks/>
          </p:cNvSpPr>
          <p:nvPr/>
        </p:nvSpPr>
        <p:spPr>
          <a:xfrm>
            <a:off x="4955490" y="62865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Aplicación2026-I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002DB53-BF33-44AE-B5AF-38DEFACDF30A}"/>
              </a:ext>
            </a:extLst>
          </p:cNvPr>
          <p:cNvSpPr txBox="1"/>
          <p:nvPr/>
        </p:nvSpPr>
        <p:spPr>
          <a:xfrm>
            <a:off x="9753600" y="6488668"/>
            <a:ext cx="3208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>
                <a:solidFill>
                  <a:schemeClr val="bg1">
                    <a:lumMod val="65000"/>
                  </a:schemeClr>
                </a:solidFill>
              </a:rPr>
              <a:t>Versión 11.11.2025.261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C2BACE3-A084-41B1-9517-EDBA42C36EDB}"/>
              </a:ext>
            </a:extLst>
          </p:cNvPr>
          <p:cNvSpPr txBox="1"/>
          <p:nvPr/>
        </p:nvSpPr>
        <p:spPr>
          <a:xfrm>
            <a:off x="358631" y="2691832"/>
            <a:ext cx="299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10 de noviembre de 2025</a:t>
            </a:r>
            <a:endParaRPr lang="es-CO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6348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4"/>
  <p:tag name="ARTICULATE_PROJECT_OPEN" val="0"/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4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Tema de Office</vt:lpstr>
      <vt:lpstr>Examen de Estado ​de idoneidad para abogados​  de la ​Ley 1905 de 2018​</vt:lpstr>
      <vt:lpstr>Cronograma Aplicación2026-I</vt:lpstr>
      <vt:lpstr>Acuerdo PCSJA24-12222</vt:lpstr>
      <vt:lpstr>Acuerdo PCSJA25-12347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|</dc:title>
  <dc:creator>User</dc:creator>
  <cp:revision>1</cp:revision>
  <dcterms:created xsi:type="dcterms:W3CDTF">2020-09-28T20:12:13Z</dcterms:created>
  <dcterms:modified xsi:type="dcterms:W3CDTF">2025-11-11T16:53:11Z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3F4CDA8C-CBB3-4C01-9579-110CB370996A</vt:lpwstr>
  </property>
  <property fmtid="{D5CDD505-2E9C-101B-9397-08002B2CF9AE}" pid="3" name="ArticulatePath">
    <vt:lpwstr>Presentación1</vt:lpwstr>
  </property>
</Properties>
</file>