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0" r:id="rId5"/>
    <p:sldId id="262" r:id="rId6"/>
    <p:sldId id="263" r:id="rId7"/>
    <p:sldId id="264" r:id="rId8"/>
    <p:sldId id="266" r:id="rId9"/>
    <p:sldId id="265" r:id="rId10"/>
    <p:sldId id="267" r:id="rId11"/>
    <p:sldId id="271" r:id="rId12"/>
    <p:sldId id="268" r:id="rId13"/>
    <p:sldId id="269" r:id="rId14"/>
    <p:sldId id="270" r:id="rId15"/>
    <p:sldId id="272" r:id="rId16"/>
    <p:sldId id="273" r:id="rId17"/>
  </p:sldIdLst>
  <p:sldSz cx="12192000" cy="6858000"/>
  <p:notesSz cx="9144000" cy="6858000"/>
  <p:custDataLst>
    <p:tags r:id="rId18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9546"/>
    <a:srgbClr val="204590"/>
    <a:srgbClr val="0F34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6DAF67-EE58-8853-8A1B-A31A3301EC33}" v="5" dt="2025-02-08T04:11:05.142"/>
    <p1510:client id="{EA625FD8-D676-15B2-302E-9BE6B9758278}" v="134" dt="2025-02-07T14:39:17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y Katherine Rodriguez Moreno" userId="S::jrodriguezm@cendoj.ramajudicial.gov.co::efeb2abd-5c98-41ad-b806-2c3cd76dda42" providerId="AD" clId="Web-{05E8A959-08F3-0DFF-361E-46FB9EB7EA5E}"/>
    <pc:docChg chg="addSld delSld modSld">
      <pc:chgData name="Jeny Katherine Rodriguez Moreno" userId="S::jrodriguezm@cendoj.ramajudicial.gov.co::efeb2abd-5c98-41ad-b806-2c3cd76dda42" providerId="AD" clId="Web-{05E8A959-08F3-0DFF-361E-46FB9EB7EA5E}" dt="2024-10-25T16:21:36.249" v="35" actId="20577"/>
      <pc:docMkLst>
        <pc:docMk/>
      </pc:docMkLst>
      <pc:sldChg chg="delSp modSp add replId">
        <pc:chgData name="Jeny Katherine Rodriguez Moreno" userId="S::jrodriguezm@cendoj.ramajudicial.gov.co::efeb2abd-5c98-41ad-b806-2c3cd76dda42" providerId="AD" clId="Web-{05E8A959-08F3-0DFF-361E-46FB9EB7EA5E}" dt="2024-10-25T16:21:36.249" v="35" actId="20577"/>
        <pc:sldMkLst>
          <pc:docMk/>
          <pc:sldMk cId="537101465" sldId="268"/>
        </pc:sldMkLst>
        <pc:spChg chg="mod">
          <ac:chgData name="Jeny Katherine Rodriguez Moreno" userId="S::jrodriguezm@cendoj.ramajudicial.gov.co::efeb2abd-5c98-41ad-b806-2c3cd76dda42" providerId="AD" clId="Web-{05E8A959-08F3-0DFF-361E-46FB9EB7EA5E}" dt="2024-10-25T16:19:18.371" v="18" actId="1076"/>
          <ac:spMkLst>
            <pc:docMk/>
            <pc:sldMk cId="537101465" sldId="268"/>
            <ac:spMk id="5" creationId="{5A6B1F1A-4E3E-48EB-B3BE-CF6A0558BAC6}"/>
          </ac:spMkLst>
        </pc:spChg>
        <pc:spChg chg="mod">
          <ac:chgData name="Jeny Katherine Rodriguez Moreno" userId="S::jrodriguezm@cendoj.ramajudicial.gov.co::efeb2abd-5c98-41ad-b806-2c3cd76dda42" providerId="AD" clId="Web-{05E8A959-08F3-0DFF-361E-46FB9EB7EA5E}" dt="2024-10-25T16:21:36.249" v="35" actId="20577"/>
          <ac:spMkLst>
            <pc:docMk/>
            <pc:sldMk cId="537101465" sldId="268"/>
            <ac:spMk id="7" creationId="{80D85347-1BA4-423D-AEAD-110E0F9469D3}"/>
          </ac:spMkLst>
        </pc:spChg>
      </pc:sldChg>
      <pc:sldChg chg="new del">
        <pc:chgData name="Jeny Katherine Rodriguez Moreno" userId="S::jrodriguezm@cendoj.ramajudicial.gov.co::efeb2abd-5c98-41ad-b806-2c3cd76dda42" providerId="AD" clId="Web-{05E8A959-08F3-0DFF-361E-46FB9EB7EA5E}" dt="2024-10-25T16:17:48.103" v="1"/>
        <pc:sldMkLst>
          <pc:docMk/>
          <pc:sldMk cId="2354566589" sldId="268"/>
        </pc:sldMkLst>
      </pc:sldChg>
    </pc:docChg>
  </pc:docChgLst>
  <pc:docChgLst>
    <pc:chgData name="Aplicativo Registro Nacional De Abogados - Bogota" userId="S::regnal@cendoj.ramajudicial.gov.co::50d2c348-a7cf-4738-afd4-526d2b5122f6" providerId="AD" clId="Web-{0C599A7B-8C8C-A3EF-3605-918890539E17}"/>
    <pc:docChg chg="addSld modSld">
      <pc:chgData name="Aplicativo Registro Nacional De Abogados - Bogota" userId="S::regnal@cendoj.ramajudicial.gov.co::50d2c348-a7cf-4738-afd4-526d2b5122f6" providerId="AD" clId="Web-{0C599A7B-8C8C-A3EF-3605-918890539E17}" dt="2024-12-30T20:06:28.357" v="11" actId="20577"/>
      <pc:docMkLst>
        <pc:docMk/>
      </pc:docMkLst>
      <pc:sldChg chg="modSp add replId">
        <pc:chgData name="Aplicativo Registro Nacional De Abogados - Bogota" userId="S::regnal@cendoj.ramajudicial.gov.co::50d2c348-a7cf-4738-afd4-526d2b5122f6" providerId="AD" clId="Web-{0C599A7B-8C8C-A3EF-3605-918890539E17}" dt="2024-12-30T20:06:28.357" v="11" actId="20577"/>
        <pc:sldMkLst>
          <pc:docMk/>
          <pc:sldMk cId="1493949287" sldId="271"/>
        </pc:sldMkLst>
        <pc:spChg chg="mod">
          <ac:chgData name="Aplicativo Registro Nacional De Abogados - Bogota" userId="S::regnal@cendoj.ramajudicial.gov.co::50d2c348-a7cf-4738-afd4-526d2b5122f6" providerId="AD" clId="Web-{0C599A7B-8C8C-A3EF-3605-918890539E17}" dt="2024-12-30T20:04:38.275" v="2" actId="20577"/>
          <ac:spMkLst>
            <pc:docMk/>
            <pc:sldMk cId="1493949287" sldId="271"/>
            <ac:spMk id="5" creationId="{5A6B1F1A-4E3E-48EB-B3BE-CF6A0558BAC6}"/>
          </ac:spMkLst>
        </pc:spChg>
        <pc:spChg chg="mod">
          <ac:chgData name="Aplicativo Registro Nacional De Abogados - Bogota" userId="S::regnal@cendoj.ramajudicial.gov.co::50d2c348-a7cf-4738-afd4-526d2b5122f6" providerId="AD" clId="Web-{0C599A7B-8C8C-A3EF-3605-918890539E17}" dt="2024-12-30T20:06:28.357" v="11" actId="20577"/>
          <ac:spMkLst>
            <pc:docMk/>
            <pc:sldMk cId="1493949287" sldId="271"/>
            <ac:spMk id="10" creationId="{85B7CC5B-1027-47CD-B619-0FC671E49D10}"/>
          </ac:spMkLst>
        </pc:spChg>
      </pc:sldChg>
    </pc:docChg>
  </pc:docChgLst>
  <pc:docChgLst>
    <pc:chgData name="Maria Alejandra Caceres Ramirez" userId="S::mcaceresr@consejosuperior.ramajudicial.gov.co::8e7be858-01b0-428c-a459-7a45943676f9" providerId="AD" clId="Web-{EB381030-399D-015F-9827-64F3C3936E4E}"/>
    <pc:docChg chg="addSld delSld modSld sldOrd">
      <pc:chgData name="Maria Alejandra Caceres Ramirez" userId="S::mcaceresr@consejosuperior.ramajudicial.gov.co::8e7be858-01b0-428c-a459-7a45943676f9" providerId="AD" clId="Web-{EB381030-399D-015F-9827-64F3C3936E4E}" dt="2024-11-15T20:04:41.435" v="262" actId="1076"/>
      <pc:docMkLst>
        <pc:docMk/>
      </pc:docMkLst>
      <pc:sldChg chg="modSp">
        <pc:chgData name="Maria Alejandra Caceres Ramirez" userId="S::mcaceresr@consejosuperior.ramajudicial.gov.co::8e7be858-01b0-428c-a459-7a45943676f9" providerId="AD" clId="Web-{EB381030-399D-015F-9827-64F3C3936E4E}" dt="2024-11-15T20:00:33.725" v="224" actId="20577"/>
        <pc:sldMkLst>
          <pc:docMk/>
          <pc:sldMk cId="537101465" sldId="268"/>
        </pc:sldMkLst>
        <pc:spChg chg="mod">
          <ac:chgData name="Maria Alejandra Caceres Ramirez" userId="S::mcaceresr@consejosuperior.ramajudicial.gov.co::8e7be858-01b0-428c-a459-7a45943676f9" providerId="AD" clId="Web-{EB381030-399D-015F-9827-64F3C3936E4E}" dt="2024-11-15T20:00:33.725" v="224" actId="20577"/>
          <ac:spMkLst>
            <pc:docMk/>
            <pc:sldMk cId="537101465" sldId="268"/>
            <ac:spMk id="7" creationId="{80D85347-1BA4-423D-AEAD-110E0F9469D3}"/>
          </ac:spMkLst>
        </pc:spChg>
      </pc:sldChg>
      <pc:sldChg chg="modSp add ord replId">
        <pc:chgData name="Maria Alejandra Caceres Ramirez" userId="S::mcaceresr@consejosuperior.ramajudicial.gov.co::8e7be858-01b0-428c-a459-7a45943676f9" providerId="AD" clId="Web-{EB381030-399D-015F-9827-64F3C3936E4E}" dt="2024-11-15T20:04:41.435" v="262" actId="1076"/>
        <pc:sldMkLst>
          <pc:docMk/>
          <pc:sldMk cId="981054243" sldId="269"/>
        </pc:sldMkLst>
        <pc:spChg chg="mod">
          <ac:chgData name="Maria Alejandra Caceres Ramirez" userId="S::mcaceresr@consejosuperior.ramajudicial.gov.co::8e7be858-01b0-428c-a459-7a45943676f9" providerId="AD" clId="Web-{EB381030-399D-015F-9827-64F3C3936E4E}" dt="2024-11-15T19:45:25.938" v="51" actId="20577"/>
          <ac:spMkLst>
            <pc:docMk/>
            <pc:sldMk cId="981054243" sldId="269"/>
            <ac:spMk id="5" creationId="{5A6B1F1A-4E3E-48EB-B3BE-CF6A0558BAC6}"/>
          </ac:spMkLst>
        </pc:spChg>
        <pc:spChg chg="mod">
          <ac:chgData name="Maria Alejandra Caceres Ramirez" userId="S::mcaceresr@consejosuperior.ramajudicial.gov.co::8e7be858-01b0-428c-a459-7a45943676f9" providerId="AD" clId="Web-{EB381030-399D-015F-9827-64F3C3936E4E}" dt="2024-11-15T20:04:41.435" v="262" actId="1076"/>
          <ac:spMkLst>
            <pc:docMk/>
            <pc:sldMk cId="981054243" sldId="269"/>
            <ac:spMk id="7" creationId="{80D85347-1BA4-423D-AEAD-110E0F9469D3}"/>
          </ac:spMkLst>
        </pc:spChg>
        <pc:spChg chg="mod">
          <ac:chgData name="Maria Alejandra Caceres Ramirez" userId="S::mcaceresr@consejosuperior.ramajudicial.gov.co::8e7be858-01b0-428c-a459-7a45943676f9" providerId="AD" clId="Web-{EB381030-399D-015F-9827-64F3C3936E4E}" dt="2024-11-15T19:46:42.940" v="62"/>
          <ac:spMkLst>
            <pc:docMk/>
            <pc:sldMk cId="981054243" sldId="269"/>
            <ac:spMk id="10" creationId="{85B7CC5B-1027-47CD-B619-0FC671E49D10}"/>
          </ac:spMkLst>
        </pc:spChg>
      </pc:sldChg>
      <pc:sldChg chg="addSp add del replId">
        <pc:chgData name="Maria Alejandra Caceres Ramirez" userId="S::mcaceresr@consejosuperior.ramajudicial.gov.co::8e7be858-01b0-428c-a459-7a45943676f9" providerId="AD" clId="Web-{EB381030-399D-015F-9827-64F3C3936E4E}" dt="2024-11-15T19:45:13.641" v="46"/>
        <pc:sldMkLst>
          <pc:docMk/>
          <pc:sldMk cId="3674249019" sldId="269"/>
        </pc:sldMkLst>
      </pc:sldChg>
    </pc:docChg>
  </pc:docChgLst>
  <pc:docChgLst>
    <pc:chgData name="Alexis Alejandro Reyes Camargo" userId="S::areyesca@cendoj.ramajudicial.gov.co::c13d1a46-af31-4b6e-9bf5-871fe0e03953" providerId="AD" clId="Web-{BBD23A40-DF30-F3C7-9D38-93A3D3A0CB66}"/>
    <pc:docChg chg="modSld">
      <pc:chgData name="Alexis Alejandro Reyes Camargo" userId="S::areyesca@cendoj.ramajudicial.gov.co::c13d1a46-af31-4b6e-9bf5-871fe0e03953" providerId="AD" clId="Web-{BBD23A40-DF30-F3C7-9D38-93A3D3A0CB66}" dt="2024-09-28T23:05:16.296" v="27"/>
      <pc:docMkLst>
        <pc:docMk/>
      </pc:docMkLst>
      <pc:sldChg chg="addSp modSp">
        <pc:chgData name="Alexis Alejandro Reyes Camargo" userId="S::areyesca@cendoj.ramajudicial.gov.co::c13d1a46-af31-4b6e-9bf5-871fe0e03953" providerId="AD" clId="Web-{BBD23A40-DF30-F3C7-9D38-93A3D3A0CB66}" dt="2024-09-28T23:03:26.277" v="24" actId="1076"/>
        <pc:sldMkLst>
          <pc:docMk/>
          <pc:sldMk cId="104634842" sldId="260"/>
        </pc:sldMkLst>
        <pc:spChg chg="add mod">
          <ac:chgData name="Alexis Alejandro Reyes Camargo" userId="S::areyesca@cendoj.ramajudicial.gov.co::c13d1a46-af31-4b6e-9bf5-871fe0e03953" providerId="AD" clId="Web-{BBD23A40-DF30-F3C7-9D38-93A3D3A0CB66}" dt="2024-09-28T23:03:26.277" v="24" actId="1076"/>
          <ac:spMkLst>
            <pc:docMk/>
            <pc:sldMk cId="104634842" sldId="260"/>
            <ac:spMk id="6" creationId="{2A62F398-45DB-6AE3-03A5-F9AA304EF437}"/>
          </ac:spMkLst>
        </pc:spChg>
        <pc:picChg chg="mod">
          <ac:chgData name="Alexis Alejandro Reyes Camargo" userId="S::areyesca@cendoj.ramajudicial.gov.co::c13d1a46-af31-4b6e-9bf5-871fe0e03953" providerId="AD" clId="Web-{BBD23A40-DF30-F3C7-9D38-93A3D3A0CB66}" dt="2024-09-28T23:02:41.714" v="10" actId="1076"/>
          <ac:picMkLst>
            <pc:docMk/>
            <pc:sldMk cId="104634842" sldId="260"/>
            <ac:picMk id="2" creationId="{873000DE-3CD5-BDB3-9B8B-59CFB607E52B}"/>
          </ac:picMkLst>
        </pc:picChg>
      </pc:sldChg>
      <pc:sldChg chg="addSp delSp modSp">
        <pc:chgData name="Alexis Alejandro Reyes Camargo" userId="S::areyesca@cendoj.ramajudicial.gov.co::c13d1a46-af31-4b6e-9bf5-871fe0e03953" providerId="AD" clId="Web-{BBD23A40-DF30-F3C7-9D38-93A3D3A0CB66}" dt="2024-09-28T23:05:16.296" v="27"/>
        <pc:sldMkLst>
          <pc:docMk/>
          <pc:sldMk cId="978041778" sldId="265"/>
        </pc:sldMkLst>
      </pc:sldChg>
    </pc:docChg>
  </pc:docChgLst>
  <pc:docChgLst>
    <pc:chgData name="Maria Alejandra Caceres Ramirez" userId="S::mcaceresr@consejosuperior.ramajudicial.gov.co::8e7be858-01b0-428c-a459-7a45943676f9" providerId="AD" clId="Web-{4CED7B97-E475-4630-3FF2-D7FE86D8A54C}"/>
    <pc:docChg chg="addSld modSld sldOrd">
      <pc:chgData name="Maria Alejandra Caceres Ramirez" userId="S::mcaceresr@consejosuperior.ramajudicial.gov.co::8e7be858-01b0-428c-a459-7a45943676f9" providerId="AD" clId="Web-{4CED7B97-E475-4630-3FF2-D7FE86D8A54C}" dt="2024-10-11T23:05:56.416" v="12" actId="20577"/>
      <pc:docMkLst>
        <pc:docMk/>
      </pc:docMkLst>
      <pc:sldChg chg="modSp add ord replId">
        <pc:chgData name="Maria Alejandra Caceres Ramirez" userId="S::mcaceresr@consejosuperior.ramajudicial.gov.co::8e7be858-01b0-428c-a459-7a45943676f9" providerId="AD" clId="Web-{4CED7B97-E475-4630-3FF2-D7FE86D8A54C}" dt="2024-10-11T23:05:56.416" v="12" actId="20577"/>
        <pc:sldMkLst>
          <pc:docMk/>
          <pc:sldMk cId="1345526278" sldId="267"/>
        </pc:sldMkLst>
        <pc:spChg chg="mod">
          <ac:chgData name="Maria Alejandra Caceres Ramirez" userId="S::mcaceresr@consejosuperior.ramajudicial.gov.co::8e7be858-01b0-428c-a459-7a45943676f9" providerId="AD" clId="Web-{4CED7B97-E475-4630-3FF2-D7FE86D8A54C}" dt="2024-10-11T23:05:23.056" v="6" actId="20577"/>
          <ac:spMkLst>
            <pc:docMk/>
            <pc:sldMk cId="1345526278" sldId="267"/>
            <ac:spMk id="5" creationId="{5A6B1F1A-4E3E-48EB-B3BE-CF6A0558BAC6}"/>
          </ac:spMkLst>
        </pc:spChg>
        <pc:spChg chg="mod">
          <ac:chgData name="Maria Alejandra Caceres Ramirez" userId="S::mcaceresr@consejosuperior.ramajudicial.gov.co::8e7be858-01b0-428c-a459-7a45943676f9" providerId="AD" clId="Web-{4CED7B97-E475-4630-3FF2-D7FE86D8A54C}" dt="2024-10-11T23:05:56.416" v="12" actId="20577"/>
          <ac:spMkLst>
            <pc:docMk/>
            <pc:sldMk cId="1345526278" sldId="267"/>
            <ac:spMk id="10" creationId="{85B7CC5B-1027-47CD-B619-0FC671E49D10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4C8FCCD9-D916-5CCC-42DC-090CAEDDF902}"/>
    <pc:docChg chg="addSld modSld">
      <pc:chgData name="Aplicativo Registro Nacional De Abogados - Bogota" userId="S::regnal@cendoj.ramajudicial.gov.co::50d2c348-a7cf-4738-afd4-526d2b5122f6" providerId="AD" clId="Web-{4C8FCCD9-D916-5CCC-42DC-090CAEDDF902}" dt="2024-10-04T15:31:03.432" v="1" actId="20577"/>
      <pc:docMkLst>
        <pc:docMk/>
      </pc:docMkLst>
      <pc:sldChg chg="modSp add">
        <pc:chgData name="Aplicativo Registro Nacional De Abogados - Bogota" userId="S::regnal@cendoj.ramajudicial.gov.co::50d2c348-a7cf-4738-afd4-526d2b5122f6" providerId="AD" clId="Web-{4C8FCCD9-D916-5CCC-42DC-090CAEDDF902}" dt="2024-10-04T15:31:03.432" v="1" actId="20577"/>
        <pc:sldMkLst>
          <pc:docMk/>
          <pc:sldMk cId="1059768670" sldId="266"/>
        </pc:sldMkLst>
        <pc:spChg chg="mod">
          <ac:chgData name="Aplicativo Registro Nacional De Abogados - Bogota" userId="S::regnal@cendoj.ramajudicial.gov.co::50d2c348-a7cf-4738-afd4-526d2b5122f6" providerId="AD" clId="Web-{4C8FCCD9-D916-5CCC-42DC-090CAEDDF902}" dt="2024-10-04T15:31:03.432" v="1" actId="20577"/>
          <ac:spMkLst>
            <pc:docMk/>
            <pc:sldMk cId="1059768670" sldId="266"/>
            <ac:spMk id="6" creationId="{50C61672-718A-2E5E-DFC1-F3D58AEB7A72}"/>
          </ac:spMkLst>
        </pc:spChg>
      </pc:sldChg>
    </pc:docChg>
  </pc:docChgLst>
  <pc:docChgLst>
    <pc:chgData name="Alexis Alejandro Reyes Camargo" userId="S::areyesca@cendoj.ramajudicial.gov.co::c13d1a46-af31-4b6e-9bf5-871fe0e03953" providerId="AD" clId="Web-{FF2C0E09-A3E9-EE25-4BEF-41A5983BE608}"/>
    <pc:docChg chg="modSld">
      <pc:chgData name="Alexis Alejandro Reyes Camargo" userId="S::areyesca@cendoj.ramajudicial.gov.co::c13d1a46-af31-4b6e-9bf5-871fe0e03953" providerId="AD" clId="Web-{FF2C0E09-A3E9-EE25-4BEF-41A5983BE608}" dt="2024-09-26T21:31:12.721" v="0"/>
      <pc:docMkLst>
        <pc:docMk/>
      </pc:docMkLst>
      <pc:sldChg chg="delSp">
        <pc:chgData name="Alexis Alejandro Reyes Camargo" userId="S::areyesca@cendoj.ramajudicial.gov.co::c13d1a46-af31-4b6e-9bf5-871fe0e03953" providerId="AD" clId="Web-{FF2C0E09-A3E9-EE25-4BEF-41A5983BE608}" dt="2024-09-26T21:31:12.721" v="0"/>
        <pc:sldMkLst>
          <pc:docMk/>
          <pc:sldMk cId="104634842" sldId="260"/>
        </pc:sldMkLst>
      </pc:sldChg>
    </pc:docChg>
  </pc:docChgLst>
  <pc:docChgLst>
    <pc:chgData name="Maria Alejandra Caceres Ramirez" userId="S::mcaceresr@consejosuperior.ramajudicial.gov.co::8e7be858-01b0-428c-a459-7a45943676f9" providerId="AD" clId="Web-{CBB82A63-3A04-5C86-DD14-92D7826BF63E}"/>
    <pc:docChg chg="modSld">
      <pc:chgData name="Maria Alejandra Caceres Ramirez" userId="S::mcaceresr@consejosuperior.ramajudicial.gov.co::8e7be858-01b0-428c-a459-7a45943676f9" providerId="AD" clId="Web-{CBB82A63-3A04-5C86-DD14-92D7826BF63E}" dt="2024-11-15T21:17:27.967" v="23" actId="20577"/>
      <pc:docMkLst>
        <pc:docMk/>
      </pc:docMkLst>
      <pc:sldChg chg="modSp">
        <pc:chgData name="Maria Alejandra Caceres Ramirez" userId="S::mcaceresr@consejosuperior.ramajudicial.gov.co::8e7be858-01b0-428c-a459-7a45943676f9" providerId="AD" clId="Web-{CBB82A63-3A04-5C86-DD14-92D7826BF63E}" dt="2024-11-15T21:17:27.967" v="23" actId="20577"/>
        <pc:sldMkLst>
          <pc:docMk/>
          <pc:sldMk cId="981054243" sldId="269"/>
        </pc:sldMkLst>
        <pc:spChg chg="mod">
          <ac:chgData name="Maria Alejandra Caceres Ramirez" userId="S::mcaceresr@consejosuperior.ramajudicial.gov.co::8e7be858-01b0-428c-a459-7a45943676f9" providerId="AD" clId="Web-{CBB82A63-3A04-5C86-DD14-92D7826BF63E}" dt="2024-11-15T21:17:27.967" v="23" actId="20577"/>
          <ac:spMkLst>
            <pc:docMk/>
            <pc:sldMk cId="981054243" sldId="269"/>
            <ac:spMk id="7" creationId="{80D85347-1BA4-423D-AEAD-110E0F9469D3}"/>
          </ac:spMkLst>
        </pc:spChg>
      </pc:sldChg>
    </pc:docChg>
  </pc:docChgLst>
  <pc:docChgLst>
    <pc:chgData name="Jeny Katherine Rodriguez Moreno" userId="S::jrodriguezm@cendoj.ramajudicial.gov.co::efeb2abd-5c98-41ad-b806-2c3cd76dda42" providerId="AD" clId="Web-{817F38A3-6E7A-E986-3564-51A196966272}"/>
    <pc:docChg chg="modSld">
      <pc:chgData name="Jeny Katherine Rodriguez Moreno" userId="S::jrodriguezm@cendoj.ramajudicial.gov.co::efeb2abd-5c98-41ad-b806-2c3cd76dda42" providerId="AD" clId="Web-{817F38A3-6E7A-E986-3564-51A196966272}" dt="2024-09-20T16:15:07.965" v="19" actId="20577"/>
      <pc:docMkLst>
        <pc:docMk/>
      </pc:docMkLst>
      <pc:sldChg chg="addSp modSp">
        <pc:chgData name="Jeny Katherine Rodriguez Moreno" userId="S::jrodriguezm@cendoj.ramajudicial.gov.co::efeb2abd-5c98-41ad-b806-2c3cd76dda42" providerId="AD" clId="Web-{817F38A3-6E7A-E986-3564-51A196966272}" dt="2024-09-20T16:13:04.524" v="13" actId="20577"/>
        <pc:sldMkLst>
          <pc:docMk/>
          <pc:sldMk cId="104634842" sldId="260"/>
        </pc:sldMkLst>
      </pc:sldChg>
      <pc:sldChg chg="addSp">
        <pc:chgData name="Jeny Katherine Rodriguez Moreno" userId="S::jrodriguezm@cendoj.ramajudicial.gov.co::efeb2abd-5c98-41ad-b806-2c3cd76dda42" providerId="AD" clId="Web-{817F38A3-6E7A-E986-3564-51A196966272}" dt="2024-09-20T16:13:09.680" v="14"/>
        <pc:sldMkLst>
          <pc:docMk/>
          <pc:sldMk cId="2474790216" sldId="262"/>
        </pc:sldMkLst>
      </pc:sldChg>
      <pc:sldChg chg="addSp">
        <pc:chgData name="Jeny Katherine Rodriguez Moreno" userId="S::jrodriguezm@cendoj.ramajudicial.gov.co::efeb2abd-5c98-41ad-b806-2c3cd76dda42" providerId="AD" clId="Web-{817F38A3-6E7A-E986-3564-51A196966272}" dt="2024-09-20T16:13:11.681" v="15"/>
        <pc:sldMkLst>
          <pc:docMk/>
          <pc:sldMk cId="1123270077" sldId="263"/>
        </pc:sldMkLst>
      </pc:sldChg>
      <pc:sldChg chg="addSp">
        <pc:chgData name="Jeny Katherine Rodriguez Moreno" userId="S::jrodriguezm@cendoj.ramajudicial.gov.co::efeb2abd-5c98-41ad-b806-2c3cd76dda42" providerId="AD" clId="Web-{817F38A3-6E7A-E986-3564-51A196966272}" dt="2024-09-20T16:13:13.509" v="16"/>
        <pc:sldMkLst>
          <pc:docMk/>
          <pc:sldMk cId="817895022" sldId="264"/>
        </pc:sldMkLst>
      </pc:sldChg>
      <pc:sldChg chg="addSp modSp">
        <pc:chgData name="Jeny Katherine Rodriguez Moreno" userId="S::jrodriguezm@cendoj.ramajudicial.gov.co::efeb2abd-5c98-41ad-b806-2c3cd76dda42" providerId="AD" clId="Web-{817F38A3-6E7A-E986-3564-51A196966272}" dt="2024-09-20T16:15:07.965" v="19" actId="20577"/>
        <pc:sldMkLst>
          <pc:docMk/>
          <pc:sldMk cId="978041778" sldId="265"/>
        </pc:sldMkLst>
      </pc:sldChg>
    </pc:docChg>
  </pc:docChgLst>
  <pc:docChgLst>
    <pc:chgData name="Alexis Alejandro Reyes Camargo" userId="S::areyesca@cendoj.ramajudicial.gov.co::c13d1a46-af31-4b6e-9bf5-871fe0e03953" providerId="AD" clId="Web-{972DDBBC-8E2B-35E8-FC74-49A0438B84BD}"/>
    <pc:docChg chg="modSld">
      <pc:chgData name="Alexis Alejandro Reyes Camargo" userId="S::areyesca@cendoj.ramajudicial.gov.co::c13d1a46-af31-4b6e-9bf5-871fe0e03953" providerId="AD" clId="Web-{972DDBBC-8E2B-35E8-FC74-49A0438B84BD}" dt="2024-09-26T20:47:32.845" v="9" actId="20577"/>
      <pc:docMkLst>
        <pc:docMk/>
      </pc:docMkLst>
      <pc:sldChg chg="addSp delSp modSp">
        <pc:chgData name="Alexis Alejandro Reyes Camargo" userId="S::areyesca@cendoj.ramajudicial.gov.co::c13d1a46-af31-4b6e-9bf5-871fe0e03953" providerId="AD" clId="Web-{972DDBBC-8E2B-35E8-FC74-49A0438B84BD}" dt="2024-09-26T20:47:32.845" v="9" actId="20577"/>
        <pc:sldMkLst>
          <pc:docMk/>
          <pc:sldMk cId="104634842" sldId="260"/>
        </pc:sldMkLst>
      </pc:sldChg>
    </pc:docChg>
  </pc:docChgLst>
  <pc:docChgLst>
    <pc:chgData name="Aplicativo Registro Nacional De Abogados - Bogota" userId="S::regnal@cendoj.ramajudicial.gov.co::50d2c348-a7cf-4738-afd4-526d2b5122f6" providerId="AD" clId="Web-{EC51B7FA-B928-156A-6817-4E71D812C16A}"/>
    <pc:docChg chg="modSld">
      <pc:chgData name="Aplicativo Registro Nacional De Abogados - Bogota" userId="S::regnal@cendoj.ramajudicial.gov.co::50d2c348-a7cf-4738-afd4-526d2b5122f6" providerId="AD" clId="Web-{EC51B7FA-B928-156A-6817-4E71D812C16A}" dt="2024-10-04T13:56:22.805" v="18" actId="20577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EC51B7FA-B928-156A-6817-4E71D812C16A}" dt="2024-10-04T13:56:22.805" v="18" actId="20577"/>
        <pc:sldMkLst>
          <pc:docMk/>
          <pc:sldMk cId="978041778" sldId="265"/>
        </pc:sldMkLst>
        <pc:spChg chg="mod">
          <ac:chgData name="Aplicativo Registro Nacional De Abogados - Bogota" userId="S::regnal@cendoj.ramajudicial.gov.co::50d2c348-a7cf-4738-afd4-526d2b5122f6" providerId="AD" clId="Web-{EC51B7FA-B928-156A-6817-4E71D812C16A}" dt="2024-10-04T13:56:22.805" v="18" actId="20577"/>
          <ac:spMkLst>
            <pc:docMk/>
            <pc:sldMk cId="978041778" sldId="265"/>
            <ac:spMk id="5" creationId="{5A6B1F1A-4E3E-48EB-B3BE-CF6A0558BAC6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6A6DAF67-EE58-8853-8A1B-A31A3301EC33}"/>
    <pc:docChg chg="modSld">
      <pc:chgData name="Aplicativo Registro Nacional De Abogados - Bogota" userId="S::regnal@cendoj.ramajudicial.gov.co::50d2c348-a7cf-4738-afd4-526d2b5122f6" providerId="AD" clId="Web-{6A6DAF67-EE58-8853-8A1B-A31A3301EC33}" dt="2025-02-08T04:11:03.439" v="2" actId="20577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6A6DAF67-EE58-8853-8A1B-A31A3301EC33}" dt="2025-02-08T04:10:57.579" v="1" actId="20577"/>
        <pc:sldMkLst>
          <pc:docMk/>
          <pc:sldMk cId="3377333389" sldId="272"/>
        </pc:sldMkLst>
        <pc:spChg chg="mod">
          <ac:chgData name="Aplicativo Registro Nacional De Abogados - Bogota" userId="S::regnal@cendoj.ramajudicial.gov.co::50d2c348-a7cf-4738-afd4-526d2b5122f6" providerId="AD" clId="Web-{6A6DAF67-EE58-8853-8A1B-A31A3301EC33}" dt="2025-02-08T04:10:57.579" v="1" actId="20577"/>
          <ac:spMkLst>
            <pc:docMk/>
            <pc:sldMk cId="3377333389" sldId="272"/>
            <ac:spMk id="5" creationId="{E56AB336-A9DD-7E28-5FD2-19639FB7E22E}"/>
          </ac:spMkLst>
        </pc:spChg>
      </pc:sldChg>
      <pc:sldChg chg="modSp">
        <pc:chgData name="Aplicativo Registro Nacional De Abogados - Bogota" userId="S::regnal@cendoj.ramajudicial.gov.co::50d2c348-a7cf-4738-afd4-526d2b5122f6" providerId="AD" clId="Web-{6A6DAF67-EE58-8853-8A1B-A31A3301EC33}" dt="2025-02-08T04:11:03.439" v="2" actId="20577"/>
        <pc:sldMkLst>
          <pc:docMk/>
          <pc:sldMk cId="3322257072" sldId="273"/>
        </pc:sldMkLst>
        <pc:spChg chg="mod">
          <ac:chgData name="Aplicativo Registro Nacional De Abogados - Bogota" userId="S::regnal@cendoj.ramajudicial.gov.co::50d2c348-a7cf-4738-afd4-526d2b5122f6" providerId="AD" clId="Web-{6A6DAF67-EE58-8853-8A1B-A31A3301EC33}" dt="2025-02-08T04:11:03.439" v="2" actId="20577"/>
          <ac:spMkLst>
            <pc:docMk/>
            <pc:sldMk cId="3322257072" sldId="273"/>
            <ac:spMk id="5" creationId="{777B5E69-3E6F-0646-1EA1-808CC4D60FFA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C82AF0E6-B157-576D-A25B-82A447B4F157}"/>
    <pc:docChg chg="addSld modSld">
      <pc:chgData name="Aplicativo Registro Nacional De Abogados - Bogota" userId="S::regnal@cendoj.ramajudicial.gov.co::50d2c348-a7cf-4738-afd4-526d2b5122f6" providerId="AD" clId="Web-{C82AF0E6-B157-576D-A25B-82A447B4F157}" dt="2024-12-26T17:36:53.664" v="25" actId="20577"/>
      <pc:docMkLst>
        <pc:docMk/>
      </pc:docMkLst>
      <pc:sldChg chg="modSp add">
        <pc:chgData name="Aplicativo Registro Nacional De Abogados - Bogota" userId="S::regnal@cendoj.ramajudicial.gov.co::50d2c348-a7cf-4738-afd4-526d2b5122f6" providerId="AD" clId="Web-{C82AF0E6-B157-576D-A25B-82A447B4F157}" dt="2024-12-26T17:36:53.664" v="25" actId="20577"/>
        <pc:sldMkLst>
          <pc:docMk/>
          <pc:sldMk cId="3604141882" sldId="270"/>
        </pc:sldMkLst>
        <pc:spChg chg="mod">
          <ac:chgData name="Aplicativo Registro Nacional De Abogados - Bogota" userId="S::regnal@cendoj.ramajudicial.gov.co::50d2c348-a7cf-4738-afd4-526d2b5122f6" providerId="AD" clId="Web-{C82AF0E6-B157-576D-A25B-82A447B4F157}" dt="2024-12-26T17:32:50.749" v="2" actId="20577"/>
          <ac:spMkLst>
            <pc:docMk/>
            <pc:sldMk cId="3604141882" sldId="270"/>
            <ac:spMk id="3" creationId="{AC38A67A-1748-870C-3E22-01137FB1F376}"/>
          </ac:spMkLst>
        </pc:spChg>
        <pc:spChg chg="mod">
          <ac:chgData name="Aplicativo Registro Nacional De Abogados - Bogota" userId="S::regnal@cendoj.ramajudicial.gov.co::50d2c348-a7cf-4738-afd4-526d2b5122f6" providerId="AD" clId="Web-{C82AF0E6-B157-576D-A25B-82A447B4F157}" dt="2024-12-26T17:36:53.664" v="25" actId="20577"/>
          <ac:spMkLst>
            <pc:docMk/>
            <pc:sldMk cId="3604141882" sldId="270"/>
            <ac:spMk id="11" creationId="{A805B806-0A30-4A28-8D33-1C382CA9ADB1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44BD4905-F349-FCC3-3DA1-2DE8A1A43D6B}"/>
    <pc:docChg chg="modSld">
      <pc:chgData name="Aplicativo Registro Nacional De Abogados - Bogota" userId="S::regnal@cendoj.ramajudicial.gov.co::50d2c348-a7cf-4738-afd4-526d2b5122f6" providerId="AD" clId="Web-{44BD4905-F349-FCC3-3DA1-2DE8A1A43D6B}" dt="2024-12-30T20:13:20.333" v="1" actId="1076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44BD4905-F349-FCC3-3DA1-2DE8A1A43D6B}" dt="2024-12-30T20:13:20.333" v="1" actId="1076"/>
        <pc:sldMkLst>
          <pc:docMk/>
          <pc:sldMk cId="104634842" sldId="260"/>
        </pc:sldMkLst>
        <pc:spChg chg="mod">
          <ac:chgData name="Aplicativo Registro Nacional De Abogados - Bogota" userId="S::regnal@cendoj.ramajudicial.gov.co::50d2c348-a7cf-4738-afd4-526d2b5122f6" providerId="AD" clId="Web-{44BD4905-F349-FCC3-3DA1-2DE8A1A43D6B}" dt="2024-12-30T20:13:20.333" v="1" actId="1076"/>
          <ac:spMkLst>
            <pc:docMk/>
            <pc:sldMk cId="104634842" sldId="260"/>
            <ac:spMk id="6" creationId="{2A62F398-45DB-6AE3-03A5-F9AA304EF437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88DCA6C7-FB9F-63C3-4077-BACDB6BDBCE3}"/>
    <pc:docChg chg="modSld">
      <pc:chgData name="Aplicativo Registro Nacional De Abogados - Bogota" userId="S::regnal@cendoj.ramajudicial.gov.co::50d2c348-a7cf-4738-afd4-526d2b5122f6" providerId="AD" clId="Web-{88DCA6C7-FB9F-63C3-4077-BACDB6BDBCE3}" dt="2024-12-27T15:20:30.963" v="7" actId="20577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88DCA6C7-FB9F-63C3-4077-BACDB6BDBCE3}" dt="2024-12-27T15:20:30.963" v="7" actId="20577"/>
        <pc:sldMkLst>
          <pc:docMk/>
          <pc:sldMk cId="3604141882" sldId="270"/>
        </pc:sldMkLst>
        <pc:spChg chg="mod">
          <ac:chgData name="Aplicativo Registro Nacional De Abogados - Bogota" userId="S::regnal@cendoj.ramajudicial.gov.co::50d2c348-a7cf-4738-afd4-526d2b5122f6" providerId="AD" clId="Web-{88DCA6C7-FB9F-63C3-4077-BACDB6BDBCE3}" dt="2024-12-27T15:16:16.097" v="5" actId="20577"/>
          <ac:spMkLst>
            <pc:docMk/>
            <pc:sldMk cId="3604141882" sldId="270"/>
            <ac:spMk id="5" creationId="{5A6B1F1A-4E3E-48EB-B3BE-CF6A0558BAC6}"/>
          </ac:spMkLst>
        </pc:spChg>
        <pc:spChg chg="mod">
          <ac:chgData name="Aplicativo Registro Nacional De Abogados - Bogota" userId="S::regnal@cendoj.ramajudicial.gov.co::50d2c348-a7cf-4738-afd4-526d2b5122f6" providerId="AD" clId="Web-{88DCA6C7-FB9F-63C3-4077-BACDB6BDBCE3}" dt="2024-12-27T15:20:30.963" v="7" actId="20577"/>
          <ac:spMkLst>
            <pc:docMk/>
            <pc:sldMk cId="3604141882" sldId="270"/>
            <ac:spMk id="11" creationId="{A805B806-0A30-4A28-8D33-1C382CA9ADB1}"/>
          </ac:spMkLst>
        </pc:spChg>
      </pc:sldChg>
    </pc:docChg>
  </pc:docChgLst>
  <pc:docChgLst>
    <pc:chgData name="Aplicativo Registro Nacional De Abogados - Bogota" userId="S::regnal@cendoj.ramajudicial.gov.co::50d2c348-a7cf-4738-afd4-526d2b5122f6" providerId="AD" clId="Web-{EA625FD8-D676-15B2-302E-9BE6B9758278}"/>
    <pc:docChg chg="addSld delSld modSld">
      <pc:chgData name="Aplicativo Registro Nacional De Abogados - Bogota" userId="S::regnal@cendoj.ramajudicial.gov.co::50d2c348-a7cf-4738-afd4-526d2b5122f6" providerId="AD" clId="Web-{EA625FD8-D676-15B2-302E-9BE6B9758278}" dt="2025-02-07T14:39:17.334" v="127" actId="20577"/>
      <pc:docMkLst>
        <pc:docMk/>
      </pc:docMkLst>
      <pc:sldChg chg="new del">
        <pc:chgData name="Aplicativo Registro Nacional De Abogados - Bogota" userId="S::regnal@cendoj.ramajudicial.gov.co::50d2c348-a7cf-4738-afd4-526d2b5122f6" providerId="AD" clId="Web-{EA625FD8-D676-15B2-302E-9BE6B9758278}" dt="2025-02-07T14:25:15.173" v="1"/>
        <pc:sldMkLst>
          <pc:docMk/>
          <pc:sldMk cId="1987913236" sldId="272"/>
        </pc:sldMkLst>
      </pc:sldChg>
      <pc:sldChg chg="new del">
        <pc:chgData name="Aplicativo Registro Nacional De Abogados - Bogota" userId="S::regnal@cendoj.ramajudicial.gov.co::50d2c348-a7cf-4738-afd4-526d2b5122f6" providerId="AD" clId="Web-{EA625FD8-D676-15B2-302E-9BE6B9758278}" dt="2025-02-07T14:25:50.892" v="7"/>
        <pc:sldMkLst>
          <pc:docMk/>
          <pc:sldMk cId="2027376016" sldId="272"/>
        </pc:sldMkLst>
      </pc:sldChg>
      <pc:sldChg chg="modSp add replId">
        <pc:chgData name="Aplicativo Registro Nacional De Abogados - Bogota" userId="S::regnal@cendoj.ramajudicial.gov.co::50d2c348-a7cf-4738-afd4-526d2b5122f6" providerId="AD" clId="Web-{EA625FD8-D676-15B2-302E-9BE6B9758278}" dt="2025-02-07T14:32:42.668" v="80" actId="20577"/>
        <pc:sldMkLst>
          <pc:docMk/>
          <pc:sldMk cId="3377333389" sldId="272"/>
        </pc:sldMkLst>
        <pc:spChg chg="mod">
          <ac:chgData name="Aplicativo Registro Nacional De Abogados - Bogota" userId="S::regnal@cendoj.ramajudicial.gov.co::50d2c348-a7cf-4738-afd4-526d2b5122f6" providerId="AD" clId="Web-{EA625FD8-D676-15B2-302E-9BE6B9758278}" dt="2025-02-07T14:26:03.768" v="13" actId="20577"/>
          <ac:spMkLst>
            <pc:docMk/>
            <pc:sldMk cId="3377333389" sldId="272"/>
            <ac:spMk id="5" creationId="{E56AB336-A9DD-7E28-5FD2-19639FB7E22E}"/>
          </ac:spMkLst>
        </pc:spChg>
        <pc:spChg chg="mod">
          <ac:chgData name="Aplicativo Registro Nacional De Abogados - Bogota" userId="S::regnal@cendoj.ramajudicial.gov.co::50d2c348-a7cf-4738-afd4-526d2b5122f6" providerId="AD" clId="Web-{EA625FD8-D676-15B2-302E-9BE6B9758278}" dt="2025-02-07T14:27:39.567" v="39" actId="20577"/>
          <ac:spMkLst>
            <pc:docMk/>
            <pc:sldMk cId="3377333389" sldId="272"/>
            <ac:spMk id="10" creationId="{890DC20D-77C1-438D-B3D7-9ED5B5718F52}"/>
          </ac:spMkLst>
        </pc:spChg>
        <pc:spChg chg="mod">
          <ac:chgData name="Aplicativo Registro Nacional De Abogados - Bogota" userId="S::regnal@cendoj.ramajudicial.gov.co::50d2c348-a7cf-4738-afd4-526d2b5122f6" providerId="AD" clId="Web-{EA625FD8-D676-15B2-302E-9BE6B9758278}" dt="2025-02-07T14:32:42.668" v="80" actId="20577"/>
          <ac:spMkLst>
            <pc:docMk/>
            <pc:sldMk cId="3377333389" sldId="272"/>
            <ac:spMk id="11" creationId="{C0AA8ECF-0288-FAE1-4442-56C1461D5FB6}"/>
          </ac:spMkLst>
        </pc:spChg>
      </pc:sldChg>
      <pc:sldChg chg="add del replId">
        <pc:chgData name="Aplicativo Registro Nacional De Abogados - Bogota" userId="S::regnal@cendoj.ramajudicial.gov.co::50d2c348-a7cf-4738-afd4-526d2b5122f6" providerId="AD" clId="Web-{EA625FD8-D676-15B2-302E-9BE6B9758278}" dt="2025-02-07T14:25:48.377" v="6"/>
        <pc:sldMkLst>
          <pc:docMk/>
          <pc:sldMk cId="360895535" sldId="273"/>
        </pc:sldMkLst>
      </pc:sldChg>
      <pc:sldChg chg="add del replId">
        <pc:chgData name="Aplicativo Registro Nacional De Abogados - Bogota" userId="S::regnal@cendoj.ramajudicial.gov.co::50d2c348-a7cf-4738-afd4-526d2b5122f6" providerId="AD" clId="Web-{EA625FD8-D676-15B2-302E-9BE6B9758278}" dt="2025-02-07T14:27:49.989" v="40"/>
        <pc:sldMkLst>
          <pc:docMk/>
          <pc:sldMk cId="659649924" sldId="273"/>
        </pc:sldMkLst>
      </pc:sldChg>
      <pc:sldChg chg="modSp add replId">
        <pc:chgData name="Aplicativo Registro Nacional De Abogados - Bogota" userId="S::regnal@cendoj.ramajudicial.gov.co::50d2c348-a7cf-4738-afd4-526d2b5122f6" providerId="AD" clId="Web-{EA625FD8-D676-15B2-302E-9BE6B9758278}" dt="2025-02-07T14:39:17.334" v="127" actId="20577"/>
        <pc:sldMkLst>
          <pc:docMk/>
          <pc:sldMk cId="3322257072" sldId="273"/>
        </pc:sldMkLst>
        <pc:spChg chg="mod">
          <ac:chgData name="Aplicativo Registro Nacional De Abogados - Bogota" userId="S::regnal@cendoj.ramajudicial.gov.co::50d2c348-a7cf-4738-afd4-526d2b5122f6" providerId="AD" clId="Web-{EA625FD8-D676-15B2-302E-9BE6B9758278}" dt="2025-02-07T14:28:31.928" v="49" actId="20577"/>
          <ac:spMkLst>
            <pc:docMk/>
            <pc:sldMk cId="3322257072" sldId="273"/>
            <ac:spMk id="10" creationId="{D746D597-0081-5D4F-2333-1E938ACE6155}"/>
          </ac:spMkLst>
        </pc:spChg>
        <pc:spChg chg="mod">
          <ac:chgData name="Aplicativo Registro Nacional De Abogados - Bogota" userId="S::regnal@cendoj.ramajudicial.gov.co::50d2c348-a7cf-4738-afd4-526d2b5122f6" providerId="AD" clId="Web-{EA625FD8-D676-15B2-302E-9BE6B9758278}" dt="2025-02-07T14:39:17.334" v="127" actId="20577"/>
          <ac:spMkLst>
            <pc:docMk/>
            <pc:sldMk cId="3322257072" sldId="273"/>
            <ac:spMk id="11" creationId="{0314C022-56BE-2A92-A4C6-A1DF76BC53E3}"/>
          </ac:spMkLst>
        </pc:spChg>
      </pc:sldChg>
      <pc:sldChg chg="add del replId">
        <pc:chgData name="Aplicativo Registro Nacional De Abogados - Bogota" userId="S::regnal@cendoj.ramajudicial.gov.co::50d2c348-a7cf-4738-afd4-526d2b5122f6" providerId="AD" clId="Web-{EA625FD8-D676-15B2-302E-9BE6B9758278}" dt="2025-02-07T14:25:45.127" v="5"/>
        <pc:sldMkLst>
          <pc:docMk/>
          <pc:sldMk cId="3130088437" sldId="274"/>
        </pc:sldMkLst>
      </pc:sldChg>
    </pc:docChg>
  </pc:docChgLst>
  <pc:docChgLst>
    <pc:chgData name="Aplicativo Registro Nacional De Abogados - Bogota" userId="S::regnal@cendoj.ramajudicial.gov.co::50d2c348-a7cf-4738-afd4-526d2b5122f6" providerId="AD" clId="Web-{6619B346-9927-E030-1661-1E7EFB493B07}"/>
    <pc:docChg chg="modSld">
      <pc:chgData name="Aplicativo Registro Nacional De Abogados - Bogota" userId="S::regnal@cendoj.ramajudicial.gov.co::50d2c348-a7cf-4738-afd4-526d2b5122f6" providerId="AD" clId="Web-{6619B346-9927-E030-1661-1E7EFB493B07}" dt="2024-10-04T14:44:32.216" v="240" actId="20577"/>
      <pc:docMkLst>
        <pc:docMk/>
      </pc:docMkLst>
      <pc:sldChg chg="modSp">
        <pc:chgData name="Aplicativo Registro Nacional De Abogados - Bogota" userId="S::regnal@cendoj.ramajudicial.gov.co::50d2c348-a7cf-4738-afd4-526d2b5122f6" providerId="AD" clId="Web-{6619B346-9927-E030-1661-1E7EFB493B07}" dt="2024-10-04T14:44:32.216" v="240" actId="20577"/>
        <pc:sldMkLst>
          <pc:docMk/>
          <pc:sldMk cId="978041778" sldId="265"/>
        </pc:sldMkLst>
        <pc:spChg chg="mod">
          <ac:chgData name="Aplicativo Registro Nacional De Abogados - Bogota" userId="S::regnal@cendoj.ramajudicial.gov.co::50d2c348-a7cf-4738-afd4-526d2b5122f6" providerId="AD" clId="Web-{6619B346-9927-E030-1661-1E7EFB493B07}" dt="2024-10-04T14:07:24.262" v="158" actId="1076"/>
          <ac:spMkLst>
            <pc:docMk/>
            <pc:sldMk cId="978041778" sldId="265"/>
            <ac:spMk id="5" creationId="{5A6B1F1A-4E3E-48EB-B3BE-CF6A0558BAC6}"/>
          </ac:spMkLst>
        </pc:spChg>
        <pc:spChg chg="mod">
          <ac:chgData name="Aplicativo Registro Nacional De Abogados - Bogota" userId="S::regnal@cendoj.ramajudicial.gov.co::50d2c348-a7cf-4738-afd4-526d2b5122f6" providerId="AD" clId="Web-{6619B346-9927-E030-1661-1E7EFB493B07}" dt="2024-10-04T14:44:32.216" v="240" actId="20577"/>
          <ac:spMkLst>
            <pc:docMk/>
            <pc:sldMk cId="978041778" sldId="265"/>
            <ac:spMk id="7" creationId="{80D85347-1BA4-423D-AEAD-110E0F9469D3}"/>
          </ac:spMkLst>
        </pc:spChg>
        <pc:spChg chg="mod">
          <ac:chgData name="Aplicativo Registro Nacional De Abogados - Bogota" userId="S::regnal@cendoj.ramajudicial.gov.co::50d2c348-a7cf-4738-afd4-526d2b5122f6" providerId="AD" clId="Web-{6619B346-9927-E030-1661-1E7EFB493B07}" dt="2024-10-04T14:07:04.245" v="152" actId="1076"/>
          <ac:spMkLst>
            <pc:docMk/>
            <pc:sldMk cId="978041778" sldId="265"/>
            <ac:spMk id="10" creationId="{85B7CC5B-1027-47CD-B619-0FC671E49D1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D5AF60-5853-4C27-8561-533E18311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9CCB48-D344-4CEF-A847-F36E8E053B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2" indent="0" algn="ctr">
              <a:buNone/>
              <a:defRPr sz="1801"/>
            </a:lvl3pPr>
            <a:lvl4pPr marL="1371635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1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379C37-29B1-49F8-B30A-380969B9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82DBA9-2B76-47CE-95F1-781ACDF7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7835D6-C4CF-4C75-AA6B-EE38E3503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990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13B08-5EBD-4FB9-823C-9641E3F0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B094AE-C1E5-4084-AF7C-241E2DBF1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ABE23-0B4D-430E-9E6C-072854F2A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B01812-0B4D-4643-9374-1803B452F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71BBFD-7C8F-4622-BD2E-0C663E43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2544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4A5372-46B1-4D95-8CD1-713F60F9B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6AE8CF-8320-4321-B234-0356A4638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C61FD8-98E2-4F6D-88B5-0AE61AD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9A7DA9-EFE4-46A7-839C-FFD2456FD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4EAC48-4D88-442B-9D8F-EA9C0455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0935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D5AF60-5853-4C27-8561-533E18311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9CCB48-D344-4CEF-A847-F36E8E053B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379C37-29B1-49F8-B30A-380969B92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82DBA9-2B76-47CE-95F1-781ACDF7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7835D6-C4CF-4C75-AA6B-EE38E3503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4011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D95FA4-1FBF-4459-B31C-FA7CC5D30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47455F-A6CA-4F3A-BBF5-F8649492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EACFAF-E1EE-4587-9DF7-794F5609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442B5A-6DB1-470D-B8ED-D864F277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05356-6B04-4623-9CD8-85D5369C1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7888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05C3F6-2A16-437B-B9B8-30BCBFAD8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B5641C-05F6-4FF1-B65E-CF64F3341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60753-836D-4C32-9311-201AA8D28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E4CB50-D03F-496F-BEBB-D6731CC8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C8F2BA-9B8B-424E-9DD5-47E14805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5421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9D1D91-635C-44BF-94C1-8D1EC3FD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93F506-76ED-43AD-A901-C8510D62E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86D7FC-D373-46A4-9ABF-8272D8ED8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E37BAE-D713-4830-BAA2-6AB40A9E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5CC624C-1217-43BF-B276-CF60E467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8EA867-A489-4973-B375-48A96F34A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8402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47460A-1A8C-415D-8348-128913B5C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B13CC0-93E7-4C24-998B-3212F01D3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21AE37-15EB-4995-ABC6-F0618C8B7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39CC0B-BB32-4E8C-8834-235740BE14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0B0A2B-816D-4E05-9805-7ADFFD037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E71B55E-6895-4FCA-86D6-6FDDF1215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F430002-CE03-4169-98A2-5E44A821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051BFA-6656-41DF-8F16-73EB618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45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4BC404-E9F6-41D3-A23B-95840DDE4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918D088-9490-47AB-A395-15E5B58D8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E4C0505-88B9-47FD-B31F-9A415F16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20E735-A0F9-42B2-9881-3CD54FB8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210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7BC229C-D53E-474B-A63F-318B0FC44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B8C5806-89A0-4CB4-9882-D527ADD7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A86F03-F88B-4AFA-AB6D-2704F9CD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722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1D202D-D14F-43F4-A429-DA0E6166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91BAB8-A4C4-48AB-9D4C-03EB741AA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4213E51-FB7B-41B4-BA9F-81DE7E3F7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6B3F9A-3A07-4EC3-A922-D7C6A885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B026-B365-4FDD-B9C2-802A04D8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F9E04-18C0-4FF3-9CF9-3C1EDB01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5624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D95FA4-1FBF-4459-B31C-FA7CC5D30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47455F-A6CA-4F3A-BBF5-F8649492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EACFAF-E1EE-4587-9DF7-794F5609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442B5A-6DB1-470D-B8ED-D864F277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05356-6B04-4623-9CD8-85D5369C1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2653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EF567-E566-4777-BA8E-8C17D49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49346C7-F300-43CE-94B9-A797F89C8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7B9A48-4C13-49A5-A00D-F7BA435ED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22E3BF-3EFB-454D-939D-50885C61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28F4A-2A78-4A9D-86EE-47B7738AD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DE6275-EAFE-405F-814E-577FF643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0782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13B08-5EBD-4FB9-823C-9641E3F0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DB094AE-C1E5-4084-AF7C-241E2DBF1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AABE23-0B4D-430E-9E6C-072854F2A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B01812-0B4D-4643-9374-1803B452F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71BBFD-7C8F-4622-BD2E-0C663E43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5408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4A5372-46B1-4D95-8CD1-713F60F9B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6AE8CF-8320-4321-B234-0356A4638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C61FD8-98E2-4F6D-88B5-0AE61AD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A9A7DA9-EFE4-46A7-839C-FFD2456FD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4EAC48-4D88-442B-9D8F-EA9C0455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077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05C3F6-2A16-437B-B9B8-30BCBFAD8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CB5641C-05F6-4FF1-B65E-CF64F3341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2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60753-836D-4C32-9311-201AA8D28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E4CB50-D03F-496F-BEBB-D6731CC8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C8F2BA-9B8B-424E-9DD5-47E14805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914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9D1D91-635C-44BF-94C1-8D1EC3FD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93F506-76ED-43AD-A901-C8510D62E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86D7FC-D373-46A4-9ABF-8272D8ED8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EE37BAE-D713-4830-BAA2-6AB40A9E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5CC624C-1217-43BF-B276-CF60E467B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8EA867-A489-4973-B375-48A96F34A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970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47460A-1A8C-415D-8348-128913B5C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DB13CC0-93E7-4C24-998B-3212F01D3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21AE37-15EB-4995-ABC6-F0618C8B7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F39CC0B-BB32-4E8C-8834-235740BE14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2" indent="0">
              <a:buNone/>
              <a:defRPr sz="1801" b="1"/>
            </a:lvl3pPr>
            <a:lvl4pPr marL="1371635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1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0B0A2B-816D-4E05-9805-7ADFFD037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E71B55E-6895-4FCA-86D6-6FDDF1215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F430002-CE03-4169-98A2-5E44A8213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051BFA-6656-41DF-8F16-73EB618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5788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4BC404-E9F6-41D3-A23B-95840DDE4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918D088-9490-47AB-A395-15E5B58D8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E4C0505-88B9-47FD-B31F-9A415F16E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20E735-A0F9-42B2-9881-3CD54FB87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037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7BC229C-D53E-474B-A63F-318B0FC44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B8C5806-89A0-4CB4-9882-D527ADD7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A86F03-F88B-4AFA-AB6D-2704F9CD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712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1D202D-D14F-43F4-A429-DA0E6166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E91BAB8-A4C4-48AB-9D4C-03EB741AAD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4213E51-FB7B-41B4-BA9F-81DE7E3F7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76B3F9A-3A07-4EC3-A922-D7C6A8859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2B4B026-B365-4FDD-B9C2-802A04D8F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CF9E04-18C0-4FF3-9CF9-3C1EDB019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900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EF567-E566-4777-BA8E-8C17D49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49346C7-F300-43CE-94B9-A797F89C84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2" indent="0">
              <a:buNone/>
              <a:defRPr sz="2400"/>
            </a:lvl3pPr>
            <a:lvl4pPr marL="1371635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8" indent="0">
              <a:buNone/>
              <a:defRPr sz="2000"/>
            </a:lvl7pPr>
            <a:lvl8pPr marL="3200481" indent="0">
              <a:buNone/>
              <a:defRPr sz="2000"/>
            </a:lvl8pPr>
            <a:lvl9pPr marL="3657692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77B9A48-4C13-49A5-A00D-F7BA435EDA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2" indent="0">
              <a:buNone/>
              <a:defRPr sz="1200"/>
            </a:lvl3pPr>
            <a:lvl4pPr marL="1371635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8" indent="0">
              <a:buNone/>
              <a:defRPr sz="1001"/>
            </a:lvl7pPr>
            <a:lvl8pPr marL="3200481" indent="0">
              <a:buNone/>
              <a:defRPr sz="1001"/>
            </a:lvl8pPr>
            <a:lvl9pPr marL="3657692" indent="0">
              <a:buNone/>
              <a:defRPr sz="100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22E3BF-3EFB-454D-939D-50885C61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B28F4A-2A78-4A9D-86EE-47B7738AD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2DE6275-EAFE-405F-814E-577FF643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7900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667A424-6029-4E1D-AC2A-536C1A99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709F04F-2859-4BA2-B3DA-E2C80E561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2A9463-58EE-42B9-940A-65AA28F5E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278F0F-8B6C-45EF-8BD1-AF1EA8236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EC4F7A-AD00-42AD-AEE4-BD84F6D03F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867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2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1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1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2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667A424-6029-4E1D-AC2A-536C1A999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709F04F-2859-4BA2-B3DA-E2C80E561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32A9463-58EE-42B9-940A-65AA28F5E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09A5F-1BFF-4FD5-A1EB-22EED7B07F0C}" type="datetimeFigureOut">
              <a:rPr lang="es-ES" smtClean="0"/>
              <a:t>07/02/2025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278F0F-8B6C-45EF-8BD1-AF1EA8236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EC4F7A-AD00-42AD-AEE4-BD84F6D03F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B049C-A115-4AC8-BF2E-B72CF7B9D0F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726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https://examenley1905.ramajudicial.gov.co/Cuenta/Login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4.png"/><Relationship Id="rId4" Type="http://schemas.openxmlformats.org/officeDocument/2006/relationships/hyperlink" Target="https://examenley1905.ramajudicial.gov.co/Cuenta/Logi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hyperlink" Target="https://examenley1905.ramajudicial.gov.co/Cuenta/Login" TargetMode="External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hyperlink" Target="https://etbcsj-my.sharepoint.com/personal/wrincons_cendoj_ramajudicial_gov_co/_layouts/15/onedrive.aspx?id=%2Fpersonal%2Fwrincons%5Fcendoj%5Framajudicial%5Fgov%5Fco%2FDocuments%2FTRAMITES%2FDRA%2E%20MARIA%20ALEJANDRA%2F0%2E%20Normas%20examen%20de%20Estado%2F2024%2DII%2FAcuerdo%2012188%2Epdf&amp;parent=%2Fpersonal%2Fwrincons%5Fcendoj%5Framajudicial%5Fgov%5Fco%2FDocuments%2FTRAMITES%2FDRA%2E%20MARIA%20ALEJANDRA%2F0%2E%20Normas%20examen%20de%20Estado%2F2024%2DII&amp;ga=1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s://examenley1905.ramajudicial.gov.co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hyperlink" Target="mailto:regnal@cendoj.ramajudicial.gov.c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hyperlink" Target="mailto:regnal@cendoj.ramajudicial.gov.co" TargetMode="External"/><Relationship Id="rId4" Type="http://schemas.openxmlformats.org/officeDocument/2006/relationships/hyperlink" Target="https://citacion.icfes.edu.co/citacion-web/pages/citacion/reportes/consultarCitacionIndividual.jsf#No-back-button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3861" y="2057977"/>
            <a:ext cx="8468139" cy="2742050"/>
          </a:xfrm>
        </p:spPr>
        <p:txBody>
          <a:bodyPr anchor="ctr">
            <a:normAutofit fontScale="90000"/>
          </a:bodyPr>
          <a:lstStyle/>
          <a:p>
            <a: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Examen de Estado ​de idoneidad para abogados​ </a:t>
            </a:r>
            <a:b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5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​Ley 1905 de 2018</a:t>
            </a:r>
            <a:r>
              <a:rPr lang="es-MX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endParaRPr lang="es-ES" sz="44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AD16F46F-0428-4D70-AFCD-387F50033175}"/>
              </a:ext>
            </a:extLst>
          </p:cNvPr>
          <p:cNvSpPr txBox="1">
            <a:spLocks/>
          </p:cNvSpPr>
          <p:nvPr/>
        </p:nvSpPr>
        <p:spPr>
          <a:xfrm>
            <a:off x="3723859" y="4982819"/>
            <a:ext cx="8468139" cy="1225826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Aplicación 2024-II</a:t>
            </a:r>
          </a:p>
          <a:p>
            <a:r>
              <a:rPr lang="es-MX" sz="2400" b="1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Prevista para el próximo domingo, 20 de octubre de 2024</a:t>
            </a:r>
            <a:r>
              <a:rPr lang="es-MX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endParaRPr lang="es-ES" sz="2400" b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923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URNAR24-195</a:t>
            </a:r>
            <a:endParaRPr lang="es-ES" sz="36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17 de octubre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</a:t>
            </a:r>
            <a:r>
              <a:rPr lang="es-MX" sz="2000" b="0" i="1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Por la cual se modifica parcialmente la Resolución No. </a:t>
            </a: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URNAR24 - 192 </a:t>
            </a:r>
            <a:r>
              <a:rPr lang="es-MX" sz="2000" b="0" i="1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de </a:t>
            </a: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11 </a:t>
            </a:r>
            <a:r>
              <a:rPr lang="es-MX" sz="2000" b="0" i="1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de </a:t>
            </a: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octubre</a:t>
            </a:r>
            <a:r>
              <a:rPr lang="es-MX" sz="2000" b="0" i="1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de 2024</a:t>
            </a: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178028" y="3142211"/>
            <a:ext cx="7687160" cy="194123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 publican modificaciones a la lista </a:t>
            </a:r>
            <a:r>
              <a:rPr lang="es-MX" sz="24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definitiva </a:t>
            </a: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admitidos a la Aplicación 2024-II.</a:t>
            </a: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DF1005F-2025-99F6-A598-507596196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3F1C240D-0A5C-5B85-C5AE-CB894BB4C18D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3949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82411"/>
            <a:ext cx="3575573" cy="2499933"/>
          </a:xfrm>
        </p:spPr>
        <p:txBody>
          <a:bodyPr anchor="ctr">
            <a:no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Solicitud exhibición de la prueba (Aplicación 2024 - II)</a:t>
            </a: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3686103" y="1386717"/>
            <a:ext cx="8343057" cy="547151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Entre el 28 de octubre  y el 11 de noviembre  de 2024, los admitidos que presentaron el examen de Estado de la Ley 1905 de 2018 (Aplicación 2024 - II), podrán solicitar la exhibición de la prueba, únicamente a través de la aplicación Ley 1905 de 2018 del SIRNA en el link: </a:t>
            </a:r>
            <a:r>
              <a:rPr lang="es-MX" sz="2400">
                <a:solidFill>
                  <a:srgbClr val="000000"/>
                </a:solidFill>
                <a:ea typeface="+mj-lt"/>
                <a:cs typeface="+mj-lt"/>
                <a:hlinkClick r:id="rId4"/>
              </a:rPr>
              <a:t>https://examenley1905.ramajudicial.gov.co/Cuenta/Login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, ingresando al módulo "Solicitar exhibición".</a:t>
            </a:r>
            <a:endParaRPr lang="es-ES" sz="2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s-ES" sz="2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s-ES" sz="2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La exhibición se realizará por una </a:t>
            </a:r>
            <a:r>
              <a:rPr lang="es-MX" sz="2400" b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única vez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en el día y hora señalados en la citación, durante 2 horas y en la misma ciudad en donde se presentó el examen; quienes soliciten la exhibición deberán atender los protocolos logísticos y de seguridad de la exhibición del material del examen.</a:t>
            </a:r>
          </a:p>
          <a:p>
            <a:pPr>
              <a:lnSpc>
                <a:spcPct val="120000"/>
              </a:lnSpc>
            </a:pPr>
            <a:endParaRPr lang="es-MX" sz="2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ítulo 4">
            <a:extLst>
              <a:ext uri="{FF2B5EF4-FFF2-40B4-BE49-F238E27FC236}">
                <a16:creationId xmlns:a16="http://schemas.microsoft.com/office/drawing/2014/main" id="{3F1C240D-0A5C-5B85-C5AE-CB894BB4C18D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7101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URNAR24-215</a:t>
            </a:r>
            <a:endParaRPr lang="es-ES" sz="36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15 de noviembre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1800" i="1">
                <a:solidFill>
                  <a:srgbClr val="000000"/>
                </a:solidFill>
                <a:latin typeface="Montserrat"/>
              </a:rPr>
              <a:t>“Por la cual se publica la lista de admitidos al examen de Estado (Aplicación 2024-II) que solicitaron exhibición de la prueba y deben cumplir el requisito previsto en la Ley 1905 de 2018.”​</a:t>
            </a:r>
            <a:endParaRPr lang="es-ES" sz="1800" i="1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005879" y="1710151"/>
            <a:ext cx="7857606" cy="4601041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MX" sz="22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Se publica la lista de personas admitidas al examen de Estado (Aplicación 2024-II) que asistieron a la prueba realizada el pasado 20 de octubre y solicitaron exhibición de la prueba.</a:t>
            </a:r>
          </a:p>
          <a:p>
            <a:pPr>
              <a:lnSpc>
                <a:spcPct val="120000"/>
              </a:lnSpc>
            </a:pPr>
            <a:endParaRPr lang="es-MX" sz="2200">
              <a:latin typeface="Open Sans"/>
              <a:ea typeface="Open Sans"/>
              <a:cs typeface="Open Sans"/>
            </a:endParaRPr>
          </a:p>
          <a:p>
            <a:pPr>
              <a:lnSpc>
                <a:spcPct val="120000"/>
              </a:lnSpc>
            </a:pPr>
            <a:r>
              <a:rPr lang="es-MX" sz="22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A partir del próximo 19 de noviembre, consulte la citación para la exhibición del examen de Estado 2024-I, que se realizará el próximo 23 y 24 de noviembre, a través de la aplicación Ley 1905 de 2018 del SIRNA (</a:t>
            </a:r>
            <a:r>
              <a:rPr lang="es-MX" sz="2200">
                <a:solidFill>
                  <a:srgbClr val="000000"/>
                </a:solidFill>
                <a:latin typeface="Open Sans"/>
                <a:ea typeface="Open Sans"/>
                <a:cs typeface="calibri light"/>
                <a:hlinkClick r:id="rId4"/>
              </a:rPr>
              <a:t>https://examenley1905.ramajudicial.gov.co/Cuenta/Login</a:t>
            </a:r>
            <a:r>
              <a:rPr lang="es-MX" sz="22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), en el módulo “Consultar citación examen/exhibición”.</a:t>
            </a: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DF1005F-2025-99F6-A598-5075961969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3F1C240D-0A5C-5B85-C5AE-CB894BB4C18D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05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URNAR24-228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27 de diciembre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publican los resultados del examen de Estado para abogados de la Ley 1905 de 2018 (Aplicación 2024-II).”</a:t>
            </a:r>
            <a:endParaRPr lang="es-ES"/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3791294" y="1583234"/>
            <a:ext cx="8333867" cy="490499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ea typeface="+mj-lt"/>
                <a:cs typeface="+mj-lt"/>
              </a:rPr>
              <a:t>Contra este acto administrativo únicamente procede el recurso de reposición en los términos del artículo 13 del Acuerdo PCSJA24-12163 de 2024, el cual deberá radicarse directamente en el módulo “Radicar recurso” de la “App-1905” del SIRNA, al cual puede acceder en el siguiente enlace: </a:t>
            </a:r>
            <a:r>
              <a:rPr lang="es-MX" sz="2400" u="sng">
                <a:solidFill>
                  <a:srgbClr val="000000"/>
                </a:solidFill>
                <a:ea typeface="+mj-lt"/>
                <a:cs typeface="+mj-lt"/>
                <a:hlinkClick r:id="rId5"/>
              </a:rPr>
              <a:t>https://examenley1905.ramajudicial.gov.co/Cuenta/Login</a:t>
            </a:r>
            <a:r>
              <a:rPr lang="es-MX" sz="2400">
                <a:solidFill>
                  <a:srgbClr val="000000"/>
                </a:solidFill>
                <a:ea typeface="+mj-lt"/>
                <a:cs typeface="+mj-lt"/>
              </a:rPr>
              <a:t>.</a:t>
            </a:r>
            <a:endParaRPr lang="es-ES">
              <a:ea typeface="+mj-lt"/>
              <a:cs typeface="+mj-lt"/>
            </a:endParaRPr>
          </a:p>
          <a:p>
            <a:endParaRPr lang="es-MX" sz="2400">
              <a:solidFill>
                <a:srgbClr val="000000"/>
              </a:solidFill>
              <a:ea typeface="+mj-lt"/>
              <a:cs typeface="+mj-lt"/>
            </a:endParaRPr>
          </a:p>
          <a:p>
            <a:r>
              <a:rPr lang="es-MX" sz="2400">
                <a:solidFill>
                  <a:srgbClr val="000000"/>
                </a:solidFill>
                <a:ea typeface="+mj-lt"/>
                <a:cs typeface="+mj-lt"/>
              </a:rPr>
              <a:t>Culminado el trámite de recursos, los resultados </a:t>
            </a:r>
            <a:r>
              <a:rPr lang="es-MX" sz="2400" b="1">
                <a:solidFill>
                  <a:srgbClr val="000000"/>
                </a:solidFill>
                <a:ea typeface="+mj-lt"/>
                <a:cs typeface="+mj-lt"/>
              </a:rPr>
              <a:t>finales </a:t>
            </a:r>
            <a:r>
              <a:rPr lang="es-MX" sz="2400">
                <a:solidFill>
                  <a:srgbClr val="000000"/>
                </a:solidFill>
                <a:ea typeface="+mj-lt"/>
                <a:cs typeface="+mj-lt"/>
              </a:rPr>
              <a:t>se publicarán el 7 de febrero de 2025.</a:t>
            </a:r>
            <a:endParaRPr lang="en-US">
              <a:solidFill>
                <a:srgbClr val="000000"/>
              </a:solidFill>
              <a:ea typeface="+mj-lt"/>
              <a:cs typeface="+mj-lt"/>
            </a:endParaRPr>
          </a:p>
          <a:p>
            <a:endParaRPr lang="es-MX" sz="2400">
              <a:ea typeface="Calibri Light"/>
              <a:cs typeface="Calibri Light"/>
            </a:endParaRPr>
          </a:p>
          <a:p>
            <a:r>
              <a:rPr lang="es-MX" sz="2400">
                <a:solidFill>
                  <a:srgbClr val="000000"/>
                </a:solidFill>
                <a:ea typeface="+mj-lt"/>
                <a:cs typeface="+mj-lt"/>
              </a:rPr>
              <a:t>Las personas que no aprueben el examen de Estado para abogados (Aplicación 2024-II) que deseen presentarse a la Aplicación 2025-I, podrán inscribirse en la "App-1905" del SIRNA, entre las cero horas (0:00) del 10 de febrero de 2025 hasta las dieciocho (18:00) horas del 14 de febrero de 2025.</a:t>
            </a:r>
            <a:endParaRPr lang="es-MX">
              <a:ea typeface="+mj-lt"/>
              <a:cs typeface="+mj-lt"/>
            </a:endParaRPr>
          </a:p>
          <a:p>
            <a:endParaRPr lang="es-MX" sz="2400"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4141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DF24EF-0CEF-DA25-89DD-D9DBC771C1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E7DAF573-1858-8C71-5714-280D7B769CF1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E56AB336-A9DD-7E28-5FD2-19639FB7E2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URNAR25-10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90DC20D-77C1-438D-B3D7-9ED5B5718F52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7 de febrero de 2025</a:t>
            </a:r>
            <a:br>
              <a:rPr lang="es-MX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certifica las personas que aprobaron el examen de Estado para abogados de la Ley 1905 de 2018 (Aplicación 2024-II).”</a:t>
            </a:r>
            <a:endParaRPr lang="es-ES" dirty="0"/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C0AA8ECF-0288-FAE1-4442-56C1461D5FB6}"/>
              </a:ext>
            </a:extLst>
          </p:cNvPr>
          <p:cNvSpPr txBox="1">
            <a:spLocks/>
          </p:cNvSpPr>
          <p:nvPr/>
        </p:nvSpPr>
        <p:spPr>
          <a:xfrm>
            <a:off x="3791294" y="1583234"/>
            <a:ext cx="8333867" cy="490499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 dirty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Se publica la certificación de personas que aprobaron el examen de Estado para abogados de la Ley 1905 de 2018 (Aplicación 2024-II), realizado el pasado 20 de octubre de 2024.</a:t>
            </a:r>
            <a:endParaRPr lang="es-MX" dirty="0"/>
          </a:p>
          <a:p>
            <a:endParaRPr lang="es-MX" sz="2400" dirty="0">
              <a:solidFill>
                <a:srgbClr val="000000"/>
              </a:solidFill>
              <a:ea typeface="+mj-lt"/>
              <a:cs typeface="+mj-lt"/>
            </a:endParaRPr>
          </a:p>
          <a:p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Quienes aparezcan en este listado podrán:</a:t>
            </a:r>
            <a:endParaRPr lang="es-ES" dirty="0">
              <a:solidFill>
                <a:srgbClr val="000000"/>
              </a:solidFill>
              <a:ea typeface="+mj-lt"/>
              <a:cs typeface="+mj-lt"/>
            </a:endParaRPr>
          </a:p>
          <a:p>
            <a:endParaRPr lang="es-MX" sz="2400" dirty="0">
              <a:solidFill>
                <a:srgbClr val="000000"/>
              </a:solidFill>
              <a:ea typeface="+mj-lt"/>
              <a:cs typeface="+mj-lt"/>
            </a:endParaRPr>
          </a:p>
          <a:p>
            <a:r>
              <a:rPr lang="es-MX" sz="2400" b="1" dirty="0">
                <a:solidFill>
                  <a:srgbClr val="000000"/>
                </a:solidFill>
                <a:ea typeface="+mj-lt"/>
                <a:cs typeface="+mj-lt"/>
              </a:rPr>
              <a:t>1.</a:t>
            </a:r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 Iniciar el trámite para la expedición de la tarjeta profesional, de conformidad con lo previsto en el artículo 3 del Acuerdo PCSJA24‑12162 de 2024, o bien; </a:t>
            </a:r>
            <a:endParaRPr lang="es-ES" dirty="0">
              <a:solidFill>
                <a:srgbClr val="000000"/>
              </a:solidFill>
              <a:ea typeface="+mj-lt"/>
              <a:cs typeface="+mj-lt"/>
            </a:endParaRPr>
          </a:p>
          <a:p>
            <a:endParaRPr lang="es-MX" sz="2400" dirty="0">
              <a:solidFill>
                <a:srgbClr val="000000"/>
              </a:solidFill>
              <a:ea typeface="+mj-lt"/>
              <a:cs typeface="+mj-lt"/>
            </a:endParaRPr>
          </a:p>
          <a:p>
            <a:r>
              <a:rPr lang="es-MX" sz="2400" b="1" dirty="0">
                <a:solidFill>
                  <a:srgbClr val="000000"/>
                </a:solidFill>
                <a:ea typeface="+mj-lt"/>
                <a:cs typeface="+mj-lt"/>
              </a:rPr>
              <a:t>2.</a:t>
            </a:r>
            <a:r>
              <a:rPr lang="es-MX" sz="2400" dirty="0">
                <a:solidFill>
                  <a:srgbClr val="000000"/>
                </a:solidFill>
                <a:ea typeface="+mj-lt"/>
                <a:cs typeface="+mj-lt"/>
              </a:rPr>
              <a:t> Iniciar el trámite para el cambio de tarjeta profesional según lo dispuesto en el artículo 6 del mismo Acuerdo, a fin de obtener el documento sin la anotación de provisionalidad.</a:t>
            </a:r>
            <a:endParaRPr lang="es-ES">
              <a:ea typeface="Calibri Light"/>
              <a:cs typeface="Calibri Light"/>
            </a:endParaRPr>
          </a:p>
          <a:p>
            <a:endParaRPr lang="es-MX" sz="2400">
              <a:latin typeface="Open Sans"/>
              <a:ea typeface="Open Sans"/>
              <a:cs typeface="Open Sans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9C2D4FD4-D356-979C-9137-CD9308C49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171BF8FA-2F76-62C7-E6CA-480F5A10EE01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333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C06BF-5C3C-CD7E-7773-AAD9EEFF6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4">
            <a:extLst>
              <a:ext uri="{FF2B5EF4-FFF2-40B4-BE49-F238E27FC236}">
                <a16:creationId xmlns:a16="http://schemas.microsoft.com/office/drawing/2014/main" id="{D4E60DBD-12D4-2801-CC6A-E9101889D2F8}"/>
              </a:ext>
            </a:extLst>
          </p:cNvPr>
          <p:cNvSpPr txBox="1">
            <a:spLocks/>
          </p:cNvSpPr>
          <p:nvPr/>
        </p:nvSpPr>
        <p:spPr>
          <a:xfrm>
            <a:off x="1272851" y="6131203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777B5E69-3E6F-0646-1EA1-808CC4D60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 dirty="0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URNAR25-11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D746D597-0081-5D4F-2333-1E938ACE6155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7 de febrero de 2025</a:t>
            </a:r>
            <a:br>
              <a:rPr lang="es-MX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 dirty="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“Por la cual se publica la lista definitiva de las personas que reprobaron el examen de Estado para abogados de la Ley 1905 de 2018 (Aplicación 2024-II).”</a:t>
            </a:r>
            <a:endParaRPr lang="es-ES" dirty="0"/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0314C022-56BE-2A92-A4C6-A1DF76BC53E3}"/>
              </a:ext>
            </a:extLst>
          </p:cNvPr>
          <p:cNvSpPr txBox="1">
            <a:spLocks/>
          </p:cNvSpPr>
          <p:nvPr/>
        </p:nvSpPr>
        <p:spPr>
          <a:xfrm>
            <a:off x="3791294" y="1583234"/>
            <a:ext cx="8333867" cy="490499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200" dirty="0">
                <a:solidFill>
                  <a:srgbClr val="000000"/>
                </a:solidFill>
                <a:latin typeface="calibri light"/>
                <a:ea typeface="Calibri Light"/>
                <a:cs typeface="Calibri Light"/>
              </a:rPr>
              <a:t>Se publica la lista definitiva de las personas que reprobaron el examen de Estado para abogados de la Ley 1905 de 2018 (Aplicación 2024-II).</a:t>
            </a:r>
          </a:p>
          <a:p>
            <a:endParaRPr lang="es-MX" sz="2200" dirty="0">
              <a:solidFill>
                <a:srgbClr val="000000"/>
              </a:solidFill>
              <a:latin typeface="calibri light"/>
              <a:ea typeface="+mj-lt"/>
              <a:cs typeface="+mj-lt"/>
            </a:endParaRPr>
          </a:p>
          <a:p>
            <a:r>
              <a:rPr lang="es-MX" sz="2200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A estos aspirantes se les habilitará un periodo especial de inscripción para la aplicación 2025‑I, conforme a lo dispuesto en el artículo 3 del Acuerdo PCSJA24‑12223 del 22 de noviembre de 2024, que se llevará a cabo desde las </a:t>
            </a:r>
            <a:r>
              <a:rPr lang="es-MX" sz="2200" b="1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00:00 horas</a:t>
            </a:r>
            <a:r>
              <a:rPr lang="es-MX" sz="2200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 del </a:t>
            </a:r>
            <a:r>
              <a:rPr lang="es-MX" sz="2200" b="1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10 de febrero</a:t>
            </a:r>
            <a:r>
              <a:rPr lang="es-MX" sz="2200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 hasta las </a:t>
            </a:r>
            <a:r>
              <a:rPr lang="es-MX" sz="2200" b="1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18:00 horas</a:t>
            </a:r>
            <a:r>
              <a:rPr lang="es-MX" sz="2200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 del </a:t>
            </a:r>
            <a:r>
              <a:rPr lang="es-MX" sz="2200" b="1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14 de febrero</a:t>
            </a:r>
            <a:r>
              <a:rPr lang="es-MX" sz="2200" dirty="0">
                <a:solidFill>
                  <a:srgbClr val="000000"/>
                </a:solidFill>
                <a:latin typeface="calibri light"/>
                <a:ea typeface="+mj-lt"/>
                <a:cs typeface="+mj-lt"/>
              </a:rPr>
              <a:t> del año en curso.</a:t>
            </a:r>
            <a:endParaRPr lang="es-ES" sz="2200">
              <a:latin typeface="calibri light"/>
              <a:ea typeface="+mj-lt"/>
              <a:cs typeface="+mj-lt"/>
            </a:endParaRPr>
          </a:p>
          <a:p>
            <a:endParaRPr lang="es-MX" sz="2200" dirty="0">
              <a:latin typeface="calibri light"/>
              <a:ea typeface="Open Sans"/>
              <a:cs typeface="Open Sans"/>
            </a:endParaRPr>
          </a:p>
          <a:p>
            <a:r>
              <a:rPr lang="es-MX" sz="2200" b="1" dirty="0">
                <a:latin typeface="calibri light"/>
                <a:ea typeface="Open Sans"/>
                <a:cs typeface="Open Sans"/>
              </a:rPr>
              <a:t>Nota: </a:t>
            </a:r>
            <a:r>
              <a:rPr lang="es-MX" sz="2200" dirty="0">
                <a:latin typeface="calibri light"/>
                <a:ea typeface="Open Sans"/>
                <a:cs typeface="Open Sans"/>
              </a:rPr>
              <a:t>Los abogados que reprobaron el examen de Estado (Aplicación 2024-II), podrán adelantar el trámite de inscripción en el Registro Nacional de Abogados, dispuesto en el artículo 2 del Acuerdo PCSJA24-12162 de 2024, para ejercer la profesión de abogacía en escenario distintos a la representación de derechos de terceros.</a:t>
            </a:r>
            <a:endParaRPr lang="es-MX" sz="2200">
              <a:latin typeface="calibri light"/>
              <a:ea typeface="calibri light"/>
              <a:cs typeface="calibri light"/>
            </a:endParaRP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4017FD0-E120-6E00-3AEA-352CAAFAE4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02F8BAC5-E281-C6F8-E94C-304657193567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2257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4">
            <a:extLst>
              <a:ext uri="{FF2B5EF4-FFF2-40B4-BE49-F238E27FC236}">
                <a16:creationId xmlns:a16="http://schemas.microsoft.com/office/drawing/2014/main" id="{55E72F23-022D-46BF-93C7-AC838E1B5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62858" y="203317"/>
            <a:ext cx="4590081" cy="895350"/>
          </a:xfrm>
        </p:spPr>
        <p:txBody>
          <a:bodyPr anchor="ctr">
            <a:normAutofit fontScale="90000"/>
          </a:bodyPr>
          <a:lstStyle/>
          <a:p>
            <a:r>
              <a:rPr lang="es-ES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Cronograma</a:t>
            </a:r>
            <a:br>
              <a:rPr lang="es-ES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ES" sz="44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Aplicación2024-II</a:t>
            </a:r>
          </a:p>
        </p:txBody>
      </p:sp>
      <p:graphicFrame>
        <p:nvGraphicFramePr>
          <p:cNvPr id="4" name="Tabla 6">
            <a:extLst>
              <a:ext uri="{FF2B5EF4-FFF2-40B4-BE49-F238E27FC236}">
                <a16:creationId xmlns:a16="http://schemas.microsoft.com/office/drawing/2014/main" id="{6C8566DF-FE3E-4845-8294-092DF0568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958254"/>
              </p:ext>
            </p:extLst>
          </p:nvPr>
        </p:nvGraphicFramePr>
        <p:xfrm>
          <a:off x="628650" y="1377381"/>
          <a:ext cx="10858499" cy="5277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5079">
                  <a:extLst>
                    <a:ext uri="{9D8B030D-6E8A-4147-A177-3AD203B41FA5}">
                      <a16:colId xmlns:a16="http://schemas.microsoft.com/office/drawing/2014/main" val="4136914182"/>
                    </a:ext>
                  </a:extLst>
                </a:gridCol>
                <a:gridCol w="3723420">
                  <a:extLst>
                    <a:ext uri="{9D8B030D-6E8A-4147-A177-3AD203B41FA5}">
                      <a16:colId xmlns:a16="http://schemas.microsoft.com/office/drawing/2014/main" val="3259011466"/>
                    </a:ext>
                  </a:extLst>
                </a:gridCol>
              </a:tblGrid>
              <a:tr h="310892">
                <a:tc>
                  <a:txBody>
                    <a:bodyPr/>
                    <a:lstStyle/>
                    <a:p>
                      <a:pPr algn="ctr"/>
                      <a:r>
                        <a:rPr lang="es-MX" sz="140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Actividad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459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Fecha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45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82484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Inscripción para la Aplicación 2024-II</a:t>
                      </a:r>
                      <a:r>
                        <a:rPr lang="es-MX" sz="1400" b="1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6-jun-24 al 4-jul-24​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623635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Inscripciones especiales (para quienes no aprueben 2024-I)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19-jul-24 al 25-jul-24​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009592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Publicación lista de admitidos/inadmitidos/excluidos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30-jul-24​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515206"/>
                  </a:ext>
                </a:extLst>
              </a:tr>
              <a:tr h="33115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Término para interponer recursos de reposición – contra la lista admitidos / inadmitidos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31-jul-24 al 14-ago-24​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85778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Difusión del Acuerdo de reglamento y Guía de orientación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11-sep-24​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822184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Citación al examen 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4-oct-24​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645092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Término para la solicitud de correcciones en la citación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7-otc-24 al 9-oct-24​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38427"/>
                  </a:ext>
                </a:extLst>
              </a:tr>
              <a:tr h="340122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Aplicación 2024-II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20-oct-24​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2032277"/>
                  </a:ext>
                </a:extLst>
              </a:tr>
              <a:tr h="34371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En caso de fallas técnicas: Fecha de reprogramación examen de Estado</a:t>
                      </a:r>
                      <a:endParaRPr lang="es-MX" sz="1400" b="0" i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27-oct-24​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164676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Término para solicitar la exhibición del examen de Estado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28-oct-24 al 11-nov-24​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813180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Citación para la exhibición del examen de Estado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19-nov-24​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025485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Exhibición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23-nov-24 al 24-nov-24​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1988667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Publicación de resultados 2024-II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27-dic-24​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57643"/>
                  </a:ext>
                </a:extLst>
              </a:tr>
              <a:tr h="311108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Término para interponer recursos de reposición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30-dic-24 al 14-ene-25​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4323604"/>
                  </a:ext>
                </a:extLst>
              </a:tr>
              <a:tr h="342219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Publicación listado final resultados examen de Estado</a:t>
                      </a:r>
                      <a:r>
                        <a:rPr lang="es-MX" sz="1400" b="0" i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7-feb-25​</a:t>
                      </a:r>
                    </a:p>
                  </a:txBody>
                  <a:tcPr marT="45721" marB="457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6176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7671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Acuerdo PCSJA24-12188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de mayo de 2024​</a:t>
            </a:r>
            <a:b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b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“Por el cual se da apertura a la etapa de inscripciones para la presentación del examen de Estado señalado en la Ley 1905 de 2018 – Aplicación 2024-II.”​</a:t>
            </a:r>
            <a:endParaRPr lang="es-ES" sz="2000" i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ítulo 4">
            <a:extLst>
              <a:ext uri="{FF2B5EF4-FFF2-40B4-BE49-F238E27FC236}">
                <a16:creationId xmlns:a16="http://schemas.microsoft.com/office/drawing/2014/main" id="{A805B806-0A30-4A28-8D33-1C382CA9ADB1}"/>
              </a:ext>
            </a:extLst>
          </p:cNvPr>
          <p:cNvSpPr txBox="1">
            <a:spLocks/>
          </p:cNvSpPr>
          <p:nvPr/>
        </p:nvSpPr>
        <p:spPr>
          <a:xfrm>
            <a:off x="4169044" y="2356658"/>
            <a:ext cx="7382791" cy="214468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 6 de junio de 2024 al 4 de julio de 2024 el Consejo Superior de la Judicatura abrirá la convocatoria para la inscripción al examen de Estado de idoneidad para abogados de la Ley 1905 de 2018 - Aplicación 2024-II a través del link: </a:t>
            </a: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https://examenley1905.ramajudicial.gov.co</a:t>
            </a: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.​</a:t>
            </a:r>
          </a:p>
        </p:txBody>
      </p:sp>
      <p:pic>
        <p:nvPicPr>
          <p:cNvPr id="2" name="Imagen 1" descr="Logotipo&#10;&#10;Descripción generada automáticamente">
            <a:extLst>
              <a:ext uri="{FF2B5EF4-FFF2-40B4-BE49-F238E27FC236}">
                <a16:creationId xmlns:a16="http://schemas.microsoft.com/office/drawing/2014/main" id="{873000DE-3CD5-BDB3-9B8B-59CFB607E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3" name="Título 4">
            <a:extLst>
              <a:ext uri="{FF2B5EF4-FFF2-40B4-BE49-F238E27FC236}">
                <a16:creationId xmlns:a16="http://schemas.microsoft.com/office/drawing/2014/main" id="{AC38A67A-1748-870C-3E22-01137FB1F376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ítulo 4">
            <a:extLst>
              <a:ext uri="{FF2B5EF4-FFF2-40B4-BE49-F238E27FC236}">
                <a16:creationId xmlns:a16="http://schemas.microsoft.com/office/drawing/2014/main" id="{2A62F398-45DB-6AE3-03A5-F9AA304EF437}"/>
              </a:ext>
            </a:extLst>
          </p:cNvPr>
          <p:cNvSpPr txBox="1">
            <a:spLocks/>
          </p:cNvSpPr>
          <p:nvPr/>
        </p:nvSpPr>
        <p:spPr>
          <a:xfrm>
            <a:off x="602256" y="5556722"/>
            <a:ext cx="2305959" cy="520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>
                <a:solidFill>
                  <a:schemeClr val="bg1"/>
                </a:solidFill>
                <a:latin typeface="Open Sans"/>
                <a:ea typeface="Open Sans"/>
                <a:cs typeface="Open San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Acuerdo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34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Resolución URNAR24-123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de julio de 2024​</a:t>
            </a:r>
            <a:b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b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“Por la cual se publica la lista de admitidos e inadmitidos a presentar el examen de Estado 2024-II convocado mediante Acuerdo PCSJA24-12188 de 30 de mayo de 2024.”​</a:t>
            </a:r>
            <a:endParaRPr lang="es-ES" sz="2000" i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804474" y="1572277"/>
            <a:ext cx="6369804" cy="5138489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Dando cumplimiento al artículo 4 de la presente resolución se publican las listas de admitidos e inadmitidos al examen de Estado (Aplicación 2024-II).​</a:t>
            </a:r>
          </a:p>
          <a:p>
            <a:pPr>
              <a:lnSpc>
                <a:spcPct val="120000"/>
              </a:lnSpc>
            </a:pPr>
            <a:endParaRPr lang="es-MX" sz="1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20000"/>
              </a:lnSpc>
            </a:pP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r>
              <a:rPr lang="es-MX" sz="14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 1: </a:t>
            </a: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presentó el examen 2024-I, recuerde que los resultados del examen de Estado (Aplicación 2024-I) fueron publicados mediante la Resolución URNAR24-116 de 2024, la cual se encuentra en etapa de interposición y resolución de recursos de reposición; por lo que, dicho acto quedará en firme hasta el próximo 30 de agosto de 2024 y podría modificar la calificación de quienes presentaron el examen de Estado (Aplicación 2024-I) el pasado 26 de mayo de 2024.​</a:t>
            </a:r>
          </a:p>
          <a:p>
            <a:pPr>
              <a:lnSpc>
                <a:spcPct val="120000"/>
              </a:lnSpc>
            </a:pPr>
            <a:endParaRPr lang="es-MX" sz="1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20000"/>
              </a:lnSpc>
            </a:pP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r>
              <a:rPr lang="es-MX" sz="14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 2: </a:t>
            </a: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Los aspirantes podrán presentar recurso de reposición dentro de los diez (10) días siguientes a la fecha de expedición de este acto administrativo, en los términos del Código de Procedimiento Administrativo y de lo Contencioso Administrativo.​</a:t>
            </a:r>
          </a:p>
          <a:p>
            <a:pPr>
              <a:lnSpc>
                <a:spcPct val="120000"/>
              </a:lnSpc>
            </a:pPr>
            <a:endParaRPr lang="es-MX" sz="14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20000"/>
              </a:lnSpc>
            </a:pP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Los recursos deberán remitirse, únicamente, al correo </a:t>
            </a: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regnal@cendoj.ramajudicial.gov.co</a:t>
            </a: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con el Asunto:</a:t>
            </a:r>
          </a:p>
          <a:p>
            <a:pPr>
              <a:lnSpc>
                <a:spcPct val="120000"/>
              </a:lnSpc>
            </a:pPr>
            <a:r>
              <a:rPr lang="es-MX" sz="1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“RECURSO INSCRITOS 2024-II - CC XX" (incluir número de cédula).​</a:t>
            </a:r>
            <a:endParaRPr lang="es-MX" sz="160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F141BE8A-6560-C552-7707-619706C75E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C45C59AB-3BF3-10DA-CF63-309AE5B2B0A9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4790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Resolución URNAR24-159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 de agosto de 2024​</a:t>
            </a:r>
            <a:b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b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es-MX" sz="1800" b="0" i="1" u="none" strike="noStrike">
                <a:solidFill>
                  <a:srgbClr val="000000"/>
                </a:solidFill>
                <a:effectLst/>
                <a:latin typeface="Montserrat" pitchFamily="2" charset="0"/>
              </a:rPr>
              <a:t>Por la cual se publica la lista definitiva de admitidos e inadmitidos a presentar el examen de Estado 2024-II convocado mediante Acuerdo PCSJA24-12188 de 30 de mayo de 2024</a:t>
            </a: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.”​</a:t>
            </a:r>
            <a:endParaRPr lang="es-ES" sz="2000" i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054041" y="2665707"/>
            <a:ext cx="7687160" cy="241773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 vez resueltos los recursos de reposición interpuestos contra la Resolución URNAR24-123 de 30 de julio de 2024, se publica la lista </a:t>
            </a:r>
            <a:r>
              <a:rPr lang="es-MX" sz="24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definitiva </a:t>
            </a: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admitidos a la Aplicación 2024-II.</a:t>
            </a: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C98A319D-EC10-2AD0-97E1-1112550FB2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5DAAB240-68E0-99C3-6589-AC918D89A830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270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Resolución URNAR24-169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 de septiembre de 2024​</a:t>
            </a:r>
            <a:b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b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es-MX" sz="1800" b="0" i="1" u="none" strike="noStrike">
                <a:solidFill>
                  <a:srgbClr val="000000"/>
                </a:solidFill>
                <a:effectLst/>
                <a:latin typeface="Montserrat" pitchFamily="2" charset="0"/>
              </a:rPr>
              <a:t>Por la cual se modifica parcialmente el anexo 1 de la Resolución No. URNAR24-159 de 30 de agosto de 2024</a:t>
            </a: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.”​</a:t>
            </a:r>
            <a:endParaRPr lang="es-ES" sz="2000" i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178028" y="3142211"/>
            <a:ext cx="7687160" cy="194123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 publican modificaciones a la lista </a:t>
            </a:r>
            <a:r>
              <a:rPr lang="es-MX" sz="24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definitiva </a:t>
            </a: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admitidos a la Aplicación 2024-II.</a:t>
            </a: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DF1005F-2025-99F6-A598-507596196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3F1C240D-0A5C-5B85-C5AE-CB894BB4C18D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789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Acuerdo PCJA24-12163</a:t>
            </a: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 de abril de 2024​</a:t>
            </a:r>
            <a:br>
              <a:rPr lang="es-MX" sz="20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b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es-MX" sz="1800" b="0" i="1" u="none" strike="noStrike">
                <a:solidFill>
                  <a:srgbClr val="000000"/>
                </a:solidFill>
                <a:effectLst/>
                <a:latin typeface="Montserrat" pitchFamily="2" charset="0"/>
              </a:rPr>
              <a:t>Por el cual se establece el reglamento para la presentación del Examen de Estado para Abogados señalado en la Ley 1905 de 2018</a:t>
            </a:r>
            <a:r>
              <a:rPr lang="es-MX" sz="2000" i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.”​</a:t>
            </a:r>
            <a:endParaRPr lang="es-ES" sz="2000" i="1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155438" y="2220131"/>
            <a:ext cx="7355181" cy="2417737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0" fontAlgn="base"/>
            <a:r>
              <a:rPr lang="es-MX" sz="2400" b="0" i="0" u="none" strike="noStrike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Conozca el reglamento y Guía de orientación del examen de Estado de idoneidad para abogados (2024), en el que podrá encontrar información relevante sobre la prueba.</a:t>
            </a:r>
            <a:r>
              <a:rPr lang="es-MX" sz="2400" b="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  <a:endParaRPr lang="es-ES"/>
          </a:p>
          <a:p>
            <a:pPr algn="ctr" rtl="0" fontAlgn="base"/>
            <a:r>
              <a:rPr lang="es-MX" sz="2400" b="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</a:p>
          <a:p>
            <a:pPr algn="ctr" rtl="0" fontAlgn="base"/>
            <a:r>
              <a:rPr lang="es-MX" sz="2400" b="1" i="0" u="none" strike="noStrike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Nota: </a:t>
            </a:r>
            <a:r>
              <a:rPr lang="es-MX" sz="2400" b="0" i="0" u="none" strike="noStrike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También podrá consultar más sobre la prueba en el acápite "Archivo multimedia" del micrositio de la "LEY 1905 DE 2018" del SIRNA.</a:t>
            </a:r>
            <a:r>
              <a:rPr lang="es-MX" sz="2400" b="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E685CC08-200E-FA61-F4A7-B601ABF12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9049" y="6185374"/>
            <a:ext cx="2047875" cy="523875"/>
          </a:xfrm>
          <a:prstGeom prst="rect">
            <a:avLst/>
          </a:prstGeom>
        </p:spPr>
      </p:pic>
      <p:sp>
        <p:nvSpPr>
          <p:cNvPr id="6" name="Título 4">
            <a:extLst>
              <a:ext uri="{FF2B5EF4-FFF2-40B4-BE49-F238E27FC236}">
                <a16:creationId xmlns:a16="http://schemas.microsoft.com/office/drawing/2014/main" id="{50C61672-718A-2E5E-DFC1-F3D58AEB7A72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2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9768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92699"/>
            <a:ext cx="3710610" cy="1429276"/>
          </a:xfrm>
        </p:spPr>
        <p:txBody>
          <a:bodyPr anchor="ctr">
            <a:normAutofit fontScale="90000"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Admitido(a):</a:t>
            </a:r>
            <a:b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</a:br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Consulte la  citación a la Aplicación 2024-II</a:t>
            </a:r>
            <a:endParaRPr lang="es-ES" sz="36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03046" y="4651833"/>
            <a:ext cx="3490142" cy="825548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4 de octubre de 2024​</a:t>
            </a:r>
            <a:endParaRPr lang="es-MX" sz="2000">
              <a:latin typeface="Open Sans"/>
              <a:ea typeface="Open Sans"/>
              <a:cs typeface="Open Sans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155438" y="1932584"/>
            <a:ext cx="7355181" cy="4186152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Le invitamos a consultar su citación a la Aplicación 2024-II, en la que se indica la fecha, ciudad, salón y hora de presentación, en el link: </a:t>
            </a:r>
            <a:endParaRPr lang="es-MX" sz="2400" b="0" i="0">
              <a:solidFill>
                <a:srgbClr val="000000"/>
              </a:solidFill>
              <a:effectLst/>
              <a:latin typeface="Open Sans"/>
              <a:ea typeface="Open Sans"/>
              <a:cs typeface="Open Sans"/>
            </a:endParaRPr>
          </a:p>
          <a:p>
            <a:endParaRPr lang="es-MX" sz="2400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  <a:hlinkClick r:id="rId4"/>
              </a:rPr>
              <a:t>https://citacion.icfes.edu.co/citacion-web/pages/citacion/reportes/consultarCitacionIndividual.jsf#No-back-button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endParaRPr lang="es-MX"/>
          </a:p>
          <a:p>
            <a:pPr algn="ctr" rtl="0" fontAlgn="base"/>
            <a:r>
              <a:rPr lang="es-MX" sz="2400" b="0" i="0">
                <a:solidFill>
                  <a:srgbClr val="0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​</a:t>
            </a:r>
          </a:p>
          <a:p>
            <a:pPr fontAlgn="base"/>
            <a:r>
              <a:rPr lang="es-MX" sz="2400" b="1" i="0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Nota: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Entre el 7 y el 9 de octubre de 2024 </a:t>
            </a:r>
            <a:r>
              <a:rPr lang="es-MX" sz="2400" i="0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podrá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solicitar al correo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  <a:hlinkClick r:id="rId5"/>
              </a:rPr>
              <a:t>regnal@cendoj.ramajudicial.gov.co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es-MX" sz="2400" i="0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la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corrección </a:t>
            </a:r>
            <a:r>
              <a:rPr lang="es-MX" sz="2400" i="0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de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cualquier inconsistencia que tenga </a:t>
            </a:r>
            <a:r>
              <a:rPr lang="es-MX" sz="2400" i="0" u="none" strike="noStrike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la </a:t>
            </a:r>
            <a:r>
              <a:rPr lang="es-MX" sz="24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citación.</a:t>
            </a:r>
            <a:endParaRPr lang="es-MX">
              <a:ea typeface="Calibri Light"/>
              <a:cs typeface="Calibri Light"/>
            </a:endParaRP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141B0907-B0AC-A557-9CD3-9D0ACC63ED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E29E71E7-54FD-C4BC-C9C4-0B6DF15CD3C2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041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5A6B1F1A-4E3E-48EB-B3BE-CF6A0558BA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30057"/>
            <a:ext cx="3710610" cy="1429276"/>
          </a:xfrm>
        </p:spPr>
        <p:txBody>
          <a:bodyPr anchor="ctr">
            <a:normAutofit/>
          </a:bodyPr>
          <a:lstStyle/>
          <a:p>
            <a:r>
              <a:rPr lang="es-ES" sz="3600" b="1">
                <a:solidFill>
                  <a:srgbClr val="204590"/>
                </a:solidFill>
                <a:latin typeface="Open Sans"/>
                <a:ea typeface="Open Sans"/>
                <a:cs typeface="Open Sans"/>
              </a:rPr>
              <a:t>Resolución URNAR24-192</a:t>
            </a:r>
            <a:endParaRPr lang="es-ES" sz="3600" b="1">
              <a:solidFill>
                <a:srgbClr val="20459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ítulo 4">
            <a:extLst>
              <a:ext uri="{FF2B5EF4-FFF2-40B4-BE49-F238E27FC236}">
                <a16:creationId xmlns:a16="http://schemas.microsoft.com/office/drawing/2014/main" id="{85B7CC5B-1027-47CD-B619-0FC671E49D10}"/>
              </a:ext>
            </a:extLst>
          </p:cNvPr>
          <p:cNvSpPr txBox="1">
            <a:spLocks/>
          </p:cNvSpPr>
          <p:nvPr/>
        </p:nvSpPr>
        <p:spPr>
          <a:xfrm>
            <a:off x="131800" y="3142211"/>
            <a:ext cx="3447010" cy="3154680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11 de octubre de 2024​</a:t>
            </a:r>
            <a:br>
              <a:rPr lang="es-MX"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​</a:t>
            </a:r>
            <a:br>
              <a:rPr lang="es-MX" sz="20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“</a:t>
            </a:r>
            <a:r>
              <a:rPr lang="es-MX" sz="1800" b="0" i="1" u="none" strike="noStrike">
                <a:solidFill>
                  <a:srgbClr val="000000"/>
                </a:solidFill>
                <a:effectLst/>
                <a:latin typeface="Montserrat"/>
              </a:rPr>
              <a:t>Por la cual se modifica parcialmente la Resolución No. URNAR24-159 de 30 de agosto de 2024</a:t>
            </a:r>
            <a:r>
              <a:rPr lang="es-MX" sz="20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.”​</a:t>
            </a:r>
            <a:endParaRPr lang="es-ES" sz="2000" i="1">
              <a:latin typeface="Open Sans"/>
              <a:ea typeface="Open Sans"/>
              <a:cs typeface="Open Sans"/>
            </a:endParaRPr>
          </a:p>
        </p:txBody>
      </p:sp>
      <p:sp>
        <p:nvSpPr>
          <p:cNvPr id="7" name="Título 4">
            <a:extLst>
              <a:ext uri="{FF2B5EF4-FFF2-40B4-BE49-F238E27FC236}">
                <a16:creationId xmlns:a16="http://schemas.microsoft.com/office/drawing/2014/main" id="{80D85347-1BA4-423D-AEAD-110E0F9469D3}"/>
              </a:ext>
            </a:extLst>
          </p:cNvPr>
          <p:cNvSpPr txBox="1">
            <a:spLocks/>
          </p:cNvSpPr>
          <p:nvPr/>
        </p:nvSpPr>
        <p:spPr>
          <a:xfrm>
            <a:off x="4178028" y="3142211"/>
            <a:ext cx="7687160" cy="1941233"/>
          </a:xfrm>
          <a:prstGeom prst="rect">
            <a:avLst/>
          </a:prstGeom>
        </p:spPr>
        <p:txBody>
          <a:bodyPr vert="horz" lIns="91440" tIns="45721" rIns="91440" bIns="45721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 publican modificaciones a la lista </a:t>
            </a:r>
            <a:r>
              <a:rPr lang="es-MX" sz="2400" b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definitiva </a:t>
            </a:r>
            <a:r>
              <a:rPr lang="es-MX" sz="240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admitidos a la Aplicación 2024-II.</a:t>
            </a:r>
          </a:p>
        </p:txBody>
      </p:sp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DF1005F-2025-99F6-A598-507596196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622" y="6150592"/>
            <a:ext cx="2038599" cy="524164"/>
          </a:xfrm>
          <a:prstGeom prst="rect">
            <a:avLst/>
          </a:prstGeom>
        </p:spPr>
      </p:pic>
      <p:sp>
        <p:nvSpPr>
          <p:cNvPr id="4" name="Título 4">
            <a:extLst>
              <a:ext uri="{FF2B5EF4-FFF2-40B4-BE49-F238E27FC236}">
                <a16:creationId xmlns:a16="http://schemas.microsoft.com/office/drawing/2014/main" id="{3F1C240D-0A5C-5B85-C5AE-CB894BB4C18D}"/>
              </a:ext>
            </a:extLst>
          </p:cNvPr>
          <p:cNvSpPr txBox="1">
            <a:spLocks/>
          </p:cNvSpPr>
          <p:nvPr/>
        </p:nvSpPr>
        <p:spPr>
          <a:xfrm>
            <a:off x="5356131" y="757500"/>
            <a:ext cx="1918134" cy="420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600" b="1">
                <a:solidFill>
                  <a:schemeClr val="tx2">
                    <a:lumMod val="40000"/>
                    <a:lumOff val="60000"/>
                  </a:schemeClr>
                </a:solidFill>
                <a:latin typeface="Open Sans"/>
                <a:ea typeface="Open Sans"/>
                <a:cs typeface="Open Sans"/>
              </a:rPr>
              <a:t>Aplicación2024-II</a:t>
            </a:r>
            <a:endParaRPr lang="es-ES" sz="1600" b="1">
              <a:solidFill>
                <a:schemeClr val="tx2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55262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4"/>
  <p:tag name="ARTICULATE_PROJECT_OPEN" val="0"/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Panorámica</PresentationFormat>
  <Slides>15</Slides>
  <Notes>0</Notes>
  <HiddenSlides>0</HiddenSlide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17" baseType="lpstr">
      <vt:lpstr>Tema de Office</vt:lpstr>
      <vt:lpstr>1_Tema de Office</vt:lpstr>
      <vt:lpstr>Examen de Estado ​de idoneidad para abogados​  de la ​Ley 1905 de 2018​</vt:lpstr>
      <vt:lpstr>Cronograma Aplicación2024-II</vt:lpstr>
      <vt:lpstr>Acuerdo PCSJA24-12188</vt:lpstr>
      <vt:lpstr>Resolución URNAR24-123</vt:lpstr>
      <vt:lpstr>Resolución URNAR24-159</vt:lpstr>
      <vt:lpstr>Resolución URNAR24-169</vt:lpstr>
      <vt:lpstr>Acuerdo PCJA24-12163</vt:lpstr>
      <vt:lpstr>Admitido(a): Consulte la  citación a la Aplicación 2024-II</vt:lpstr>
      <vt:lpstr>Resolución URNAR24-192</vt:lpstr>
      <vt:lpstr>Resolución URNAR24-195</vt:lpstr>
      <vt:lpstr>Solicitud exhibición de la prueba (Aplicación 2024 - II)</vt:lpstr>
      <vt:lpstr>Resolución URNAR24-215</vt:lpstr>
      <vt:lpstr>Resolución URNAR24-228</vt:lpstr>
      <vt:lpstr>Resolución URNAR25-10</vt:lpstr>
      <vt:lpstr>Resolución URNAR25-11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|</dc:title>
  <dc:creator>User</dc:creator>
  <cp:revision>55</cp:revision>
  <dcterms:created xsi:type="dcterms:W3CDTF">2020-09-28T20:12:13Z</dcterms:created>
  <dcterms:modified xsi:type="dcterms:W3CDTF">2025-02-08T04:11:08Z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3F4CDA8C-CBB3-4C01-9579-110CB370996A</vt:lpwstr>
  </property>
  <property fmtid="{D5CDD505-2E9C-101B-9397-08002B2CF9AE}" pid="3" name="ArticulatePath">
    <vt:lpwstr>Presentación1</vt:lpwstr>
  </property>
</Properties>
</file>