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60" r:id="rId5"/>
    <p:sldId id="262" r:id="rId6"/>
    <p:sldId id="265" r:id="rId7"/>
    <p:sldId id="268" r:id="rId8"/>
    <p:sldId id="266" r:id="rId9"/>
    <p:sldId id="267" r:id="rId10"/>
    <p:sldId id="269" r:id="rId11"/>
    <p:sldId id="270" r:id="rId12"/>
    <p:sldId id="271" r:id="rId13"/>
    <p:sldId id="272" r:id="rId14"/>
  </p:sldIdLst>
  <p:sldSz cx="12192000" cy="6858000"/>
  <p:notesSz cx="9144000" cy="6858000"/>
  <p:custDataLst>
    <p:tags r:id="rId15"/>
  </p:custData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4590"/>
    <a:srgbClr val="359546"/>
    <a:srgbClr val="0F34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A4142A-2068-4E11-6CBB-65DC4E0831DF}" v="1" dt="2025-04-28T20:17:15.795"/>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89" autoAdjust="0"/>
    <p:restoredTop sz="94660"/>
  </p:normalViewPr>
  <p:slideViewPr>
    <p:cSldViewPr snapToGrid="0">
      <p:cViewPr varScale="1">
        <p:scale>
          <a:sx n="62" d="100"/>
          <a:sy n="62" d="100"/>
        </p:scale>
        <p:origin x="72" y="11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Alejandra Caceres Ramirez" userId="S::mcaceresr@consejosuperior.ramajudicial.gov.co::8e7be858-01b0-428c-a459-7a45943676f9" providerId="AD" clId="Web-{2621C886-59EE-8082-D3EE-FF7E2BA9F1C9}"/>
    <pc:docChg chg="addSld delSld">
      <pc:chgData name="Maria Alejandra Caceres Ramirez" userId="S::mcaceresr@consejosuperior.ramajudicial.gov.co::8e7be858-01b0-428c-a459-7a45943676f9" providerId="AD" clId="Web-{2621C886-59EE-8082-D3EE-FF7E2BA9F1C9}" dt="2024-09-20T00:38:01.897" v="1"/>
      <pc:docMkLst>
        <pc:docMk/>
      </pc:docMkLst>
      <pc:sldChg chg="add del replId">
        <pc:chgData name="Maria Alejandra Caceres Ramirez" userId="S::mcaceresr@consejosuperior.ramajudicial.gov.co::8e7be858-01b0-428c-a459-7a45943676f9" providerId="AD" clId="Web-{2621C886-59EE-8082-D3EE-FF7E2BA9F1C9}" dt="2024-09-20T00:38:01.897" v="1"/>
        <pc:sldMkLst>
          <pc:docMk/>
          <pc:sldMk cId="3907895188" sldId="273"/>
        </pc:sldMkLst>
      </pc:sldChg>
    </pc:docChg>
  </pc:docChgLst>
  <pc:docChgLst>
    <pc:chgData name="Jeny Katherine Rodriguez Moreno" userId="S::jrodriguezm@cendoj.ramajudicial.gov.co::efeb2abd-5c98-41ad-b806-2c3cd76dda42" providerId="AD" clId="Web-{A4DA1EF4-DAE4-30A3-8D8F-AE12CE37E879}"/>
    <pc:docChg chg="modSld">
      <pc:chgData name="Jeny Katherine Rodriguez Moreno" userId="S::jrodriguezm@cendoj.ramajudicial.gov.co::efeb2abd-5c98-41ad-b806-2c3cd76dda42" providerId="AD" clId="Web-{A4DA1EF4-DAE4-30A3-8D8F-AE12CE37E879}" dt="2024-09-20T16:12:53.097" v="58" actId="20577"/>
      <pc:docMkLst>
        <pc:docMk/>
      </pc:docMkLst>
      <pc:sldChg chg="modSp">
        <pc:chgData name="Jeny Katherine Rodriguez Moreno" userId="S::jrodriguezm@cendoj.ramajudicial.gov.co::efeb2abd-5c98-41ad-b806-2c3cd76dda42" providerId="AD" clId="Web-{A4DA1EF4-DAE4-30A3-8D8F-AE12CE37E879}" dt="2024-09-20T16:05:36.055" v="13" actId="20577"/>
        <pc:sldMkLst>
          <pc:docMk/>
          <pc:sldMk cId="2676713810" sldId="259"/>
        </pc:sldMkLst>
        <pc:spChg chg="mod">
          <ac:chgData name="Jeny Katherine Rodriguez Moreno" userId="S::jrodriguezm@cendoj.ramajudicial.gov.co::efeb2abd-5c98-41ad-b806-2c3cd76dda42" providerId="AD" clId="Web-{A4DA1EF4-DAE4-30A3-8D8F-AE12CE37E879}" dt="2024-09-20T16:05:36.055" v="13" actId="20577"/>
          <ac:spMkLst>
            <pc:docMk/>
            <pc:sldMk cId="2676713810" sldId="259"/>
            <ac:spMk id="3" creationId="{55E72F23-022D-46BF-93C7-AC838E1B564E}"/>
          </ac:spMkLst>
        </pc:spChg>
      </pc:sldChg>
      <pc:sldChg chg="addSp modSp">
        <pc:chgData name="Jeny Katherine Rodriguez Moreno" userId="S::jrodriguezm@cendoj.ramajudicial.gov.co::efeb2abd-5c98-41ad-b806-2c3cd76dda42" providerId="AD" clId="Web-{A4DA1EF4-DAE4-30A3-8D8F-AE12CE37E879}" dt="2024-09-20T16:11:15.435" v="48" actId="20577"/>
        <pc:sldMkLst>
          <pc:docMk/>
          <pc:sldMk cId="104634842" sldId="260"/>
        </pc:sldMkLst>
        <pc:spChg chg="add mod">
          <ac:chgData name="Jeny Katherine Rodriguez Moreno" userId="S::jrodriguezm@cendoj.ramajudicial.gov.co::efeb2abd-5c98-41ad-b806-2c3cd76dda42" providerId="AD" clId="Web-{A4DA1EF4-DAE4-30A3-8D8F-AE12CE37E879}" dt="2024-09-20T16:11:15.435" v="48" actId="20577"/>
          <ac:spMkLst>
            <pc:docMk/>
            <pc:sldMk cId="104634842" sldId="260"/>
            <ac:spMk id="4" creationId="{AC38A67A-1748-870C-3E22-01137FB1F376}"/>
          </ac:spMkLst>
        </pc:spChg>
        <pc:picChg chg="add mod">
          <ac:chgData name="Jeny Katherine Rodriguez Moreno" userId="S::jrodriguezm@cendoj.ramajudicial.gov.co::efeb2abd-5c98-41ad-b806-2c3cd76dda42" providerId="AD" clId="Web-{A4DA1EF4-DAE4-30A3-8D8F-AE12CE37E879}" dt="2024-09-20T16:03:01.998" v="1" actId="1076"/>
          <ac:picMkLst>
            <pc:docMk/>
            <pc:sldMk cId="104634842" sldId="260"/>
            <ac:picMk id="2" creationId="{8236CB31-80A1-6707-1210-FEE2AFC3492B}"/>
          </ac:picMkLst>
        </pc:picChg>
      </pc:sldChg>
      <pc:sldChg chg="addSp modSp">
        <pc:chgData name="Jeny Katherine Rodriguez Moreno" userId="S::jrodriguezm@cendoj.ramajudicial.gov.co::efeb2abd-5c98-41ad-b806-2c3cd76dda42" providerId="AD" clId="Web-{A4DA1EF4-DAE4-30A3-8D8F-AE12CE37E879}" dt="2024-09-20T16:12:19.017" v="49"/>
        <pc:sldMkLst>
          <pc:docMk/>
          <pc:sldMk cId="2474790216" sldId="262"/>
        </pc:sldMkLst>
        <pc:spChg chg="add">
          <ac:chgData name="Jeny Katherine Rodriguez Moreno" userId="S::jrodriguezm@cendoj.ramajudicial.gov.co::efeb2abd-5c98-41ad-b806-2c3cd76dda42" providerId="AD" clId="Web-{A4DA1EF4-DAE4-30A3-8D8F-AE12CE37E879}" dt="2024-09-20T16:12:19.017" v="49"/>
          <ac:spMkLst>
            <pc:docMk/>
            <pc:sldMk cId="2474790216" sldId="262"/>
            <ac:spMk id="4" creationId="{74ABBE53-B623-1AFD-35D6-76A39389F845}"/>
          </ac:spMkLst>
        </pc:spChg>
        <pc:picChg chg="add mod">
          <ac:chgData name="Jeny Katherine Rodriguez Moreno" userId="S::jrodriguezm@cendoj.ramajudicial.gov.co::efeb2abd-5c98-41ad-b806-2c3cd76dda42" providerId="AD" clId="Web-{A4DA1EF4-DAE4-30A3-8D8F-AE12CE37E879}" dt="2024-09-20T16:03:10.624" v="4" actId="1076"/>
          <ac:picMkLst>
            <pc:docMk/>
            <pc:sldMk cId="2474790216" sldId="262"/>
            <ac:picMk id="2" creationId="{14DB74E3-2358-547A-4411-A11C8035AF53}"/>
          </ac:picMkLst>
        </pc:picChg>
      </pc:sldChg>
      <pc:sldChg chg="addSp modSp">
        <pc:chgData name="Jeny Katherine Rodriguez Moreno" userId="S::jrodriguezm@cendoj.ramajudicial.gov.co::efeb2abd-5c98-41ad-b806-2c3cd76dda42" providerId="AD" clId="Web-{A4DA1EF4-DAE4-30A3-8D8F-AE12CE37E879}" dt="2024-09-20T16:12:53.097" v="58" actId="20577"/>
        <pc:sldMkLst>
          <pc:docMk/>
          <pc:sldMk cId="978041778" sldId="265"/>
        </pc:sldMkLst>
        <pc:spChg chg="add">
          <ac:chgData name="Jeny Katherine Rodriguez Moreno" userId="S::jrodriguezm@cendoj.ramajudicial.gov.co::efeb2abd-5c98-41ad-b806-2c3cd76dda42" providerId="AD" clId="Web-{A4DA1EF4-DAE4-30A3-8D8F-AE12CE37E879}" dt="2024-09-20T16:12:21.049" v="50"/>
          <ac:spMkLst>
            <pc:docMk/>
            <pc:sldMk cId="978041778" sldId="265"/>
            <ac:spMk id="6" creationId="{50C61672-718A-2E5E-DFC1-F3D58AEB7A72}"/>
          </ac:spMkLst>
        </pc:spChg>
        <pc:spChg chg="mod">
          <ac:chgData name="Jeny Katherine Rodriguez Moreno" userId="S::jrodriguezm@cendoj.ramajudicial.gov.co::efeb2abd-5c98-41ad-b806-2c3cd76dda42" providerId="AD" clId="Web-{A4DA1EF4-DAE4-30A3-8D8F-AE12CE37E879}" dt="2024-09-20T16:12:53.097" v="58" actId="20577"/>
          <ac:spMkLst>
            <pc:docMk/>
            <pc:sldMk cId="978041778" sldId="265"/>
            <ac:spMk id="7" creationId="{80D85347-1BA4-423D-AEAD-110E0F9469D3}"/>
          </ac:spMkLst>
        </pc:spChg>
        <pc:picChg chg="add">
          <ac:chgData name="Jeny Katherine Rodriguez Moreno" userId="S::jrodriguezm@cendoj.ramajudicial.gov.co::efeb2abd-5c98-41ad-b806-2c3cd76dda42" providerId="AD" clId="Web-{A4DA1EF4-DAE4-30A3-8D8F-AE12CE37E879}" dt="2024-09-20T16:03:14.015" v="5"/>
          <ac:picMkLst>
            <pc:docMk/>
            <pc:sldMk cId="978041778" sldId="265"/>
            <ac:picMk id="3" creationId="{E685CC08-200E-FA61-F4A7-B601ABF12DD5}"/>
          </ac:picMkLst>
        </pc:picChg>
      </pc:sldChg>
      <pc:sldChg chg="addSp">
        <pc:chgData name="Jeny Katherine Rodriguez Moreno" userId="S::jrodriguezm@cendoj.ramajudicial.gov.co::efeb2abd-5c98-41ad-b806-2c3cd76dda42" providerId="AD" clId="Web-{A4DA1EF4-DAE4-30A3-8D8F-AE12CE37E879}" dt="2024-09-20T16:12:25.940" v="52"/>
        <pc:sldMkLst>
          <pc:docMk/>
          <pc:sldMk cId="2550951548" sldId="266"/>
        </pc:sldMkLst>
        <pc:spChg chg="add">
          <ac:chgData name="Jeny Katherine Rodriguez Moreno" userId="S::jrodriguezm@cendoj.ramajudicial.gov.co::efeb2abd-5c98-41ad-b806-2c3cd76dda42" providerId="AD" clId="Web-{A4DA1EF4-DAE4-30A3-8D8F-AE12CE37E879}" dt="2024-09-20T16:12:25.940" v="52"/>
          <ac:spMkLst>
            <pc:docMk/>
            <pc:sldMk cId="2550951548" sldId="266"/>
            <ac:spMk id="6" creationId="{1067533B-532E-B5A4-40D4-042D1156CFB6}"/>
          </ac:spMkLst>
        </pc:spChg>
        <pc:picChg chg="add">
          <ac:chgData name="Jeny Katherine Rodriguez Moreno" userId="S::jrodriguezm@cendoj.ramajudicial.gov.co::efeb2abd-5c98-41ad-b806-2c3cd76dda42" providerId="AD" clId="Web-{A4DA1EF4-DAE4-30A3-8D8F-AE12CE37E879}" dt="2024-09-20T16:03:19.874" v="7"/>
          <ac:picMkLst>
            <pc:docMk/>
            <pc:sldMk cId="2550951548" sldId="266"/>
            <ac:picMk id="3" creationId="{479EEEDA-B781-5C4C-1DD4-4096BA4FDB13}"/>
          </ac:picMkLst>
        </pc:picChg>
      </pc:sldChg>
      <pc:sldChg chg="addSp">
        <pc:chgData name="Jeny Katherine Rodriguez Moreno" userId="S::jrodriguezm@cendoj.ramajudicial.gov.co::efeb2abd-5c98-41ad-b806-2c3cd76dda42" providerId="AD" clId="Web-{A4DA1EF4-DAE4-30A3-8D8F-AE12CE37E879}" dt="2024-09-20T16:12:29.237" v="53"/>
        <pc:sldMkLst>
          <pc:docMk/>
          <pc:sldMk cId="329163962" sldId="267"/>
        </pc:sldMkLst>
        <pc:spChg chg="add">
          <ac:chgData name="Jeny Katherine Rodriguez Moreno" userId="S::jrodriguezm@cendoj.ramajudicial.gov.co::efeb2abd-5c98-41ad-b806-2c3cd76dda42" providerId="AD" clId="Web-{A4DA1EF4-DAE4-30A3-8D8F-AE12CE37E879}" dt="2024-09-20T16:12:29.237" v="53"/>
          <ac:spMkLst>
            <pc:docMk/>
            <pc:sldMk cId="329163962" sldId="267"/>
            <ac:spMk id="6" creationId="{3E58606D-DFBA-A332-24BD-EAA6BA4E1AB9}"/>
          </ac:spMkLst>
        </pc:spChg>
        <pc:picChg chg="add">
          <ac:chgData name="Jeny Katherine Rodriguez Moreno" userId="S::jrodriguezm@cendoj.ramajudicial.gov.co::efeb2abd-5c98-41ad-b806-2c3cd76dda42" providerId="AD" clId="Web-{A4DA1EF4-DAE4-30A3-8D8F-AE12CE37E879}" dt="2024-09-20T16:03:21.796" v="8"/>
          <ac:picMkLst>
            <pc:docMk/>
            <pc:sldMk cId="329163962" sldId="267"/>
            <ac:picMk id="3" creationId="{13F1008C-50F5-EF41-F42D-599E66BD1CCA}"/>
          </ac:picMkLst>
        </pc:picChg>
      </pc:sldChg>
      <pc:sldChg chg="addSp">
        <pc:chgData name="Jeny Katherine Rodriguez Moreno" userId="S::jrodriguezm@cendoj.ramajudicial.gov.co::efeb2abd-5c98-41ad-b806-2c3cd76dda42" providerId="AD" clId="Web-{A4DA1EF4-DAE4-30A3-8D8F-AE12CE37E879}" dt="2024-09-20T16:12:23.111" v="51"/>
        <pc:sldMkLst>
          <pc:docMk/>
          <pc:sldMk cId="594019896" sldId="268"/>
        </pc:sldMkLst>
        <pc:spChg chg="add">
          <ac:chgData name="Jeny Katherine Rodriguez Moreno" userId="S::jrodriguezm@cendoj.ramajudicial.gov.co::efeb2abd-5c98-41ad-b806-2c3cd76dda42" providerId="AD" clId="Web-{A4DA1EF4-DAE4-30A3-8D8F-AE12CE37E879}" dt="2024-09-20T16:12:23.111" v="51"/>
          <ac:spMkLst>
            <pc:docMk/>
            <pc:sldMk cId="594019896" sldId="268"/>
            <ac:spMk id="6" creationId="{B75601FB-21D9-D6F5-26EF-A54A5ED089FA}"/>
          </ac:spMkLst>
        </pc:spChg>
        <pc:picChg chg="add">
          <ac:chgData name="Jeny Katherine Rodriguez Moreno" userId="S::jrodriguezm@cendoj.ramajudicial.gov.co::efeb2abd-5c98-41ad-b806-2c3cd76dda42" providerId="AD" clId="Web-{A4DA1EF4-DAE4-30A3-8D8F-AE12CE37E879}" dt="2024-09-20T16:03:16.812" v="6"/>
          <ac:picMkLst>
            <pc:docMk/>
            <pc:sldMk cId="594019896" sldId="268"/>
            <ac:picMk id="3" creationId="{246BD470-2490-9270-9B3E-A9BF2435E03C}"/>
          </ac:picMkLst>
        </pc:picChg>
      </pc:sldChg>
      <pc:sldChg chg="addSp">
        <pc:chgData name="Jeny Katherine Rodriguez Moreno" userId="S::jrodriguezm@cendoj.ramajudicial.gov.co::efeb2abd-5c98-41ad-b806-2c3cd76dda42" providerId="AD" clId="Web-{A4DA1EF4-DAE4-30A3-8D8F-AE12CE37E879}" dt="2024-09-20T16:12:31.799" v="54"/>
        <pc:sldMkLst>
          <pc:docMk/>
          <pc:sldMk cId="4102517242" sldId="269"/>
        </pc:sldMkLst>
        <pc:spChg chg="add">
          <ac:chgData name="Jeny Katherine Rodriguez Moreno" userId="S::jrodriguezm@cendoj.ramajudicial.gov.co::efeb2abd-5c98-41ad-b806-2c3cd76dda42" providerId="AD" clId="Web-{A4DA1EF4-DAE4-30A3-8D8F-AE12CE37E879}" dt="2024-09-20T16:12:31.799" v="54"/>
          <ac:spMkLst>
            <pc:docMk/>
            <pc:sldMk cId="4102517242" sldId="269"/>
            <ac:spMk id="6" creationId="{4AFA4FE3-3CCA-9761-CE0C-C906F2BEB4A0}"/>
          </ac:spMkLst>
        </pc:spChg>
        <pc:picChg chg="add">
          <ac:chgData name="Jeny Katherine Rodriguez Moreno" userId="S::jrodriguezm@cendoj.ramajudicial.gov.co::efeb2abd-5c98-41ad-b806-2c3cd76dda42" providerId="AD" clId="Web-{A4DA1EF4-DAE4-30A3-8D8F-AE12CE37E879}" dt="2024-09-20T16:03:24.312" v="9"/>
          <ac:picMkLst>
            <pc:docMk/>
            <pc:sldMk cId="4102517242" sldId="269"/>
            <ac:picMk id="3" creationId="{B9620BEF-CBA8-1CA5-FDA9-8CA99E25F9E9}"/>
          </ac:picMkLst>
        </pc:picChg>
      </pc:sldChg>
      <pc:sldChg chg="addSp">
        <pc:chgData name="Jeny Katherine Rodriguez Moreno" userId="S::jrodriguezm@cendoj.ramajudicial.gov.co::efeb2abd-5c98-41ad-b806-2c3cd76dda42" providerId="AD" clId="Web-{A4DA1EF4-DAE4-30A3-8D8F-AE12CE37E879}" dt="2024-09-20T16:12:33.471" v="55"/>
        <pc:sldMkLst>
          <pc:docMk/>
          <pc:sldMk cId="2303442206" sldId="270"/>
        </pc:sldMkLst>
        <pc:spChg chg="add">
          <ac:chgData name="Jeny Katherine Rodriguez Moreno" userId="S::jrodriguezm@cendoj.ramajudicial.gov.co::efeb2abd-5c98-41ad-b806-2c3cd76dda42" providerId="AD" clId="Web-{A4DA1EF4-DAE4-30A3-8D8F-AE12CE37E879}" dt="2024-09-20T16:12:33.471" v="55"/>
          <ac:spMkLst>
            <pc:docMk/>
            <pc:sldMk cId="2303442206" sldId="270"/>
            <ac:spMk id="6" creationId="{50C56FE3-D720-BFDC-18E9-30FC5B605665}"/>
          </ac:spMkLst>
        </pc:spChg>
        <pc:picChg chg="add">
          <ac:chgData name="Jeny Katherine Rodriguez Moreno" userId="S::jrodriguezm@cendoj.ramajudicial.gov.co::efeb2abd-5c98-41ad-b806-2c3cd76dda42" providerId="AD" clId="Web-{A4DA1EF4-DAE4-30A3-8D8F-AE12CE37E879}" dt="2024-09-20T16:03:26.109" v="10"/>
          <ac:picMkLst>
            <pc:docMk/>
            <pc:sldMk cId="2303442206" sldId="270"/>
            <ac:picMk id="3" creationId="{8561AA6A-9726-2C4E-D2A7-C168BA4837CF}"/>
          </ac:picMkLst>
        </pc:picChg>
      </pc:sldChg>
      <pc:sldChg chg="addSp">
        <pc:chgData name="Jeny Katherine Rodriguez Moreno" userId="S::jrodriguezm@cendoj.ramajudicial.gov.co::efeb2abd-5c98-41ad-b806-2c3cd76dda42" providerId="AD" clId="Web-{A4DA1EF4-DAE4-30A3-8D8F-AE12CE37E879}" dt="2024-09-20T16:12:35.987" v="56"/>
        <pc:sldMkLst>
          <pc:docMk/>
          <pc:sldMk cId="2771967217" sldId="271"/>
        </pc:sldMkLst>
        <pc:spChg chg="add">
          <ac:chgData name="Jeny Katherine Rodriguez Moreno" userId="S::jrodriguezm@cendoj.ramajudicial.gov.co::efeb2abd-5c98-41ad-b806-2c3cd76dda42" providerId="AD" clId="Web-{A4DA1EF4-DAE4-30A3-8D8F-AE12CE37E879}" dt="2024-09-20T16:12:35.987" v="56"/>
          <ac:spMkLst>
            <pc:docMk/>
            <pc:sldMk cId="2771967217" sldId="271"/>
            <ac:spMk id="6" creationId="{415DC3F1-F205-1329-B170-A3AB7FBEB9F3}"/>
          </ac:spMkLst>
        </pc:spChg>
        <pc:picChg chg="add">
          <ac:chgData name="Jeny Katherine Rodriguez Moreno" userId="S::jrodriguezm@cendoj.ramajudicial.gov.co::efeb2abd-5c98-41ad-b806-2c3cd76dda42" providerId="AD" clId="Web-{A4DA1EF4-DAE4-30A3-8D8F-AE12CE37E879}" dt="2024-09-20T16:03:33.313" v="11"/>
          <ac:picMkLst>
            <pc:docMk/>
            <pc:sldMk cId="2771967217" sldId="271"/>
            <ac:picMk id="3" creationId="{7A02FC83-4B67-ED2E-1A4F-55EE19A5F7C1}"/>
          </ac:picMkLst>
        </pc:picChg>
      </pc:sldChg>
      <pc:sldChg chg="addSp">
        <pc:chgData name="Jeny Katherine Rodriguez Moreno" userId="S::jrodriguezm@cendoj.ramajudicial.gov.co::efeb2abd-5c98-41ad-b806-2c3cd76dda42" providerId="AD" clId="Web-{A4DA1EF4-DAE4-30A3-8D8F-AE12CE37E879}" dt="2024-09-20T16:12:42.831" v="57"/>
        <pc:sldMkLst>
          <pc:docMk/>
          <pc:sldMk cId="949601293" sldId="272"/>
        </pc:sldMkLst>
        <pc:spChg chg="add">
          <ac:chgData name="Jeny Katherine Rodriguez Moreno" userId="S::jrodriguezm@cendoj.ramajudicial.gov.co::efeb2abd-5c98-41ad-b806-2c3cd76dda42" providerId="AD" clId="Web-{A4DA1EF4-DAE4-30A3-8D8F-AE12CE37E879}" dt="2024-09-20T16:12:42.831" v="57"/>
          <ac:spMkLst>
            <pc:docMk/>
            <pc:sldMk cId="949601293" sldId="272"/>
            <ac:spMk id="6" creationId="{3A5BC901-086E-5193-AE15-341C36AA18AC}"/>
          </ac:spMkLst>
        </pc:spChg>
        <pc:picChg chg="add">
          <ac:chgData name="Jeny Katherine Rodriguez Moreno" userId="S::jrodriguezm@cendoj.ramajudicial.gov.co::efeb2abd-5c98-41ad-b806-2c3cd76dda42" providerId="AD" clId="Web-{A4DA1EF4-DAE4-30A3-8D8F-AE12CE37E879}" dt="2024-09-20T16:03:35.766" v="12"/>
          <ac:picMkLst>
            <pc:docMk/>
            <pc:sldMk cId="949601293" sldId="272"/>
            <ac:picMk id="3" creationId="{0A5D82EC-9D37-7277-AD44-6BB10B7F3AB7}"/>
          </ac:picMkLst>
        </pc:picChg>
      </pc:sldChg>
    </pc:docChg>
  </pc:docChgLst>
  <pc:docChgLst>
    <pc:chgData name="Maria Alejandra Caceres Ramirez" userId="S::mcaceresr@consejosuperior.ramajudicial.gov.co::8e7be858-01b0-428c-a459-7a45943676f9" providerId="AD" clId="Web-{DFA4142A-2068-4E11-6CBB-65DC4E0831DF}"/>
    <pc:docChg chg="modSld">
      <pc:chgData name="Maria Alejandra Caceres Ramirez" userId="S::mcaceresr@consejosuperior.ramajudicial.gov.co::8e7be858-01b0-428c-a459-7a45943676f9" providerId="AD" clId="Web-{DFA4142A-2068-4E11-6CBB-65DC4E0831DF}" dt="2025-04-28T20:17:15.795" v="0"/>
      <pc:docMkLst>
        <pc:docMk/>
      </pc:docMkLst>
      <pc:sldChg chg="modSp">
        <pc:chgData name="Maria Alejandra Caceres Ramirez" userId="S::mcaceresr@consejosuperior.ramajudicial.gov.co::8e7be858-01b0-428c-a459-7a45943676f9" providerId="AD" clId="Web-{DFA4142A-2068-4E11-6CBB-65DC4E0831DF}" dt="2025-04-28T20:17:15.795" v="0"/>
        <pc:sldMkLst>
          <pc:docMk/>
          <pc:sldMk cId="2676713810" sldId="259"/>
        </pc:sldMkLst>
        <pc:graphicFrameChg chg="modGraphic">
          <ac:chgData name="Maria Alejandra Caceres Ramirez" userId="S::mcaceresr@consejosuperior.ramajudicial.gov.co::8e7be858-01b0-428c-a459-7a45943676f9" providerId="AD" clId="Web-{DFA4142A-2068-4E11-6CBB-65DC4E0831DF}" dt="2025-04-28T20:17:15.795" v="0"/>
          <ac:graphicFrameMkLst>
            <pc:docMk/>
            <pc:sldMk cId="2676713810" sldId="259"/>
            <ac:graphicFrameMk id="2" creationId="{49F4D8AE-F3BF-4B26-9377-C4166E5FB71D}"/>
          </ac:graphicFrameMkLst>
        </pc:graphicFrameChg>
      </pc:sldChg>
    </pc:docChg>
  </pc:docChgLst>
  <pc:docChgLst>
    <pc:chgData name="Maria Alejandra Caceres Ramirez" userId="S::mcaceresr@consejosuperior.ramajudicial.gov.co::8e7be858-01b0-428c-a459-7a45943676f9" providerId="AD" clId="Web-{7EF4EA34-3DC2-2360-09F3-8348BF2F8F39}"/>
    <pc:docChg chg="modSld">
      <pc:chgData name="Maria Alejandra Caceres Ramirez" userId="S::mcaceresr@consejosuperior.ramajudicial.gov.co::8e7be858-01b0-428c-a459-7a45943676f9" providerId="AD" clId="Web-{7EF4EA34-3DC2-2360-09F3-8348BF2F8F39}" dt="2024-09-20T00:52:14.852" v="10" actId="1076"/>
      <pc:docMkLst>
        <pc:docMk/>
      </pc:docMkLst>
      <pc:sldChg chg="modSp">
        <pc:chgData name="Maria Alejandra Caceres Ramirez" userId="S::mcaceresr@consejosuperior.ramajudicial.gov.co::8e7be858-01b0-428c-a459-7a45943676f9" providerId="AD" clId="Web-{7EF4EA34-3DC2-2360-09F3-8348BF2F8F39}" dt="2024-09-20T00:52:14.852" v="10" actId="1076"/>
        <pc:sldMkLst>
          <pc:docMk/>
          <pc:sldMk cId="2474790216" sldId="262"/>
        </pc:sldMkLst>
        <pc:spChg chg="mod">
          <ac:chgData name="Maria Alejandra Caceres Ramirez" userId="S::mcaceresr@consejosuperior.ramajudicial.gov.co::8e7be858-01b0-428c-a459-7a45943676f9" providerId="AD" clId="Web-{7EF4EA34-3DC2-2360-09F3-8348BF2F8F39}" dt="2024-09-20T00:52:14.852" v="10" actId="1076"/>
          <ac:spMkLst>
            <pc:docMk/>
            <pc:sldMk cId="2474790216" sldId="262"/>
            <ac:spMk id="12" creationId="{8D376D6F-FAE1-4F72-8233-14DBBC93ABD0}"/>
          </ac:spMkLst>
        </pc:spChg>
      </pc:sldChg>
      <pc:sldChg chg="modSp">
        <pc:chgData name="Maria Alejandra Caceres Ramirez" userId="S::mcaceresr@consejosuperior.ramajudicial.gov.co::8e7be858-01b0-428c-a459-7a45943676f9" providerId="AD" clId="Web-{7EF4EA34-3DC2-2360-09F3-8348BF2F8F39}" dt="2024-09-20T00:51:57.647" v="9" actId="14100"/>
        <pc:sldMkLst>
          <pc:docMk/>
          <pc:sldMk cId="329163962" sldId="267"/>
        </pc:sldMkLst>
        <pc:spChg chg="mod">
          <ac:chgData name="Maria Alejandra Caceres Ramirez" userId="S::mcaceresr@consejosuperior.ramajudicial.gov.co::8e7be858-01b0-428c-a459-7a45943676f9" providerId="AD" clId="Web-{7EF4EA34-3DC2-2360-09F3-8348BF2F8F39}" dt="2024-09-20T00:51:57.647" v="9" actId="14100"/>
          <ac:spMkLst>
            <pc:docMk/>
            <pc:sldMk cId="329163962" sldId="267"/>
            <ac:spMk id="12" creationId="{8D376D6F-FAE1-4F72-8233-14DBBC93ABD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D5AF60-5853-4C27-8561-533E18311A3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F79CCB48-D344-4CEF-A847-F36E8E053BC9}"/>
              </a:ext>
            </a:extLst>
          </p:cNvPr>
          <p:cNvSpPr>
            <a:spLocks noGrp="1"/>
          </p:cNvSpPr>
          <p:nvPr>
            <p:ph type="subTitle" idx="1"/>
          </p:nvPr>
        </p:nvSpPr>
        <p:spPr>
          <a:xfrm>
            <a:off x="1524000" y="3602038"/>
            <a:ext cx="9144000" cy="1655762"/>
          </a:xfrm>
        </p:spPr>
        <p:txBody>
          <a:bodyPr/>
          <a:lstStyle>
            <a:lvl1pPr marL="0" indent="0" algn="ctr">
              <a:buNone/>
              <a:defRPr sz="2400"/>
            </a:lvl1pPr>
            <a:lvl2pPr marL="457211" indent="0" algn="ctr">
              <a:buNone/>
              <a:defRPr sz="2000"/>
            </a:lvl2pPr>
            <a:lvl3pPr marL="914422" indent="0" algn="ctr">
              <a:buNone/>
              <a:defRPr sz="1801"/>
            </a:lvl3pPr>
            <a:lvl4pPr marL="1371635" indent="0" algn="ctr">
              <a:buNone/>
              <a:defRPr sz="1600"/>
            </a:lvl4pPr>
            <a:lvl5pPr marL="1828846" indent="0" algn="ctr">
              <a:buNone/>
              <a:defRPr sz="1600"/>
            </a:lvl5pPr>
            <a:lvl6pPr marL="2286057" indent="0" algn="ctr">
              <a:buNone/>
              <a:defRPr sz="1600"/>
            </a:lvl6pPr>
            <a:lvl7pPr marL="2743268" indent="0" algn="ctr">
              <a:buNone/>
              <a:defRPr sz="1600"/>
            </a:lvl7pPr>
            <a:lvl8pPr marL="3200481" indent="0" algn="ctr">
              <a:buNone/>
              <a:defRPr sz="1600"/>
            </a:lvl8pPr>
            <a:lvl9pPr marL="3657692"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C379C37-29B1-49F8-B30A-380969B92753}"/>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1082DBA9-2B76-47CE-95F1-781ACDF78F52}"/>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B7835D6-C4CF-4C75-AA6B-EE38E3503069}"/>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179904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E13B08-5EBD-4FB9-823C-9641E3F0ADFB}"/>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DB094AE-C1E5-4084-AF7C-241E2DBF1DF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AAABE23-0B4D-430E-9E6C-072854F2A3B4}"/>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92B01812-0B4D-4643-9374-1803B452F69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371BBFD-7C8F-4622-BD2E-0C663E43600C}"/>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522544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54A5372-46B1-4D95-8CD1-713F60F9B423}"/>
              </a:ext>
            </a:extLst>
          </p:cNvPr>
          <p:cNvSpPr>
            <a:spLocks noGrp="1"/>
          </p:cNvSpPr>
          <p:nvPr>
            <p:ph type="title" orient="vert"/>
          </p:nvPr>
        </p:nvSpPr>
        <p:spPr>
          <a:xfrm>
            <a:off x="8724899"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A6AE8CF-8320-4321-B234-0356A463813E}"/>
              </a:ext>
            </a:extLst>
          </p:cNvPr>
          <p:cNvSpPr>
            <a:spLocks noGrp="1"/>
          </p:cNvSpPr>
          <p:nvPr>
            <p:ph type="body" orient="vert" idx="1"/>
          </p:nvPr>
        </p:nvSpPr>
        <p:spPr>
          <a:xfrm>
            <a:off x="838199"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3C61FD8-98E2-4F6D-88B5-0AE61AD6940D}"/>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AA9A7DA9-EFE4-46A7-839C-FFD2456FDFF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54EAC48-4D88-442B-9D8F-EA9C0455B9DE}"/>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470935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D5AF60-5853-4C27-8561-533E18311A3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F79CCB48-D344-4CEF-A847-F36E8E053B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C379C37-29B1-49F8-B30A-380969B92753}"/>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1082DBA9-2B76-47CE-95F1-781ACDF78F52}"/>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1B7835D6-C4CF-4C75-AA6B-EE38E3503069}"/>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484011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D95FA4-1FBF-4459-B31C-FA7CC5D30B4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B47455F-A6CA-4F3A-BBF5-F86494923CC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AEACFAF-E1EE-4587-9DF7-794F56097DCF}"/>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F4442B5A-6DB1-470D-B8ED-D864F277DEC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F105356-6B04-4623-9CD8-85D5369C18C0}"/>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547888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05C3F6-2A16-437B-B9B8-30BCBFAD8A2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0CB5641C-05F6-4FF1-B65E-CF64F3341B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5760753-836D-4C32-9311-201AA8D28C9D}"/>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F4E4CB50-D03F-496F-BEBB-D6731CC8751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5C8F2BA-9B8B-424E-9DD5-47E1480504F0}"/>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665421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9D1D91-635C-44BF-94C1-8D1EC3FD304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C93F506-76ED-43AD-A901-C8510D62ED5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A386D7FC-D373-46A4-9ABF-8272D8ED8A8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1EE37BAE-D713-4830-BAA2-6AB40A9ECF1B}"/>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55CC624C-1217-43BF-B276-CF60E467BF2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8EA867-A489-4973-B375-48A96F34AAA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748402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47460A-1A8C-415D-8348-128913B5CF7A}"/>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DB13CC0-93E7-4C24-998B-3212F01D3E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C21AE37-15EB-4995-ABC6-F0618C8B7A45}"/>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5F39CC0B-BB32-4E8C-8834-235740BE14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0B0A2B-816D-4E05-9805-7ADFFD03743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6E71B55E-6895-4FCA-86D6-6FDDF1215D08}"/>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8" name="Marcador de pie de página 7">
            <a:extLst>
              <a:ext uri="{FF2B5EF4-FFF2-40B4-BE49-F238E27FC236}">
                <a16:creationId xmlns:a16="http://schemas.microsoft.com/office/drawing/2014/main" id="{DF430002-CE03-4169-98A2-5E44A821319D}"/>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1051BFA-6656-41DF-8F16-73EB6185660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8645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4BC404-E9F6-41D3-A23B-95840DDE45C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0918D088-9490-47AB-A395-15E5B58D8995}"/>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4" name="Marcador de pie de página 3">
            <a:extLst>
              <a:ext uri="{FF2B5EF4-FFF2-40B4-BE49-F238E27FC236}">
                <a16:creationId xmlns:a16="http://schemas.microsoft.com/office/drawing/2014/main" id="{FE4C0505-88B9-47FD-B31F-9A415F16E4AA}"/>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4020E735-A0F9-42B2-9881-3CD54FB87072}"/>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2213210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7BC229C-D53E-474B-A63F-318B0FC44724}"/>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3" name="Marcador de pie de página 2">
            <a:extLst>
              <a:ext uri="{FF2B5EF4-FFF2-40B4-BE49-F238E27FC236}">
                <a16:creationId xmlns:a16="http://schemas.microsoft.com/office/drawing/2014/main" id="{DB8C5806-89A0-4CB4-9882-D527ADD7F42A}"/>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3FA86F03-F88B-4AFA-AB6D-2704F9CD8B53}"/>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4257221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1D202D-D14F-43F4-A429-DA0E61669A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E91BAB8-A4C4-48AB-9D4C-03EB741AAD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04213E51-FB7B-41B4-BA9F-81DE7E3F78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6B3F9A-3A07-4EC3-A922-D7C6A88596A3}"/>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B2B4B026-B365-4FDD-B9C2-802A04D8F46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8CF9E04-18C0-4FF3-9CF9-3C1EDB019E2B}"/>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315624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D95FA4-1FBF-4459-B31C-FA7CC5D30B4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B47455F-A6CA-4F3A-BBF5-F86494923CC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AEACFAF-E1EE-4587-9DF7-794F56097DCF}"/>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F4442B5A-6DB1-470D-B8ED-D864F277DEC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F105356-6B04-4623-9CD8-85D5369C18C0}"/>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2282653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4EF567-E566-4777-BA8E-8C17D497933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149346C7-F300-43CE-94B9-A797F89C84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D77B9A48-4C13-49A5-A00D-F7BA435EDA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022E3BF-3EFB-454D-939D-50885C611050}"/>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89B28F4A-2A78-4A9D-86EE-47B7738ADB0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2DE6275-EAFE-405F-814E-577FF643E88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5607826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E13B08-5EBD-4FB9-823C-9641E3F0ADFB}"/>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DB094AE-C1E5-4084-AF7C-241E2DBF1DF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AAABE23-0B4D-430E-9E6C-072854F2A3B4}"/>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92B01812-0B4D-4643-9374-1803B452F69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371BBFD-7C8F-4622-BD2E-0C663E43600C}"/>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035408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54A5372-46B1-4D95-8CD1-713F60F9B42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A6AE8CF-8320-4321-B234-0356A463813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03C61FD8-98E2-4F6D-88B5-0AE61AD6940D}"/>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AA9A7DA9-EFE4-46A7-839C-FFD2456FDFF1}"/>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54EAC48-4D88-442B-9D8F-EA9C0455B9DE}"/>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660776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05C3F6-2A16-437B-B9B8-30BCBFAD8A26}"/>
              </a:ext>
            </a:extLst>
          </p:cNvPr>
          <p:cNvSpPr>
            <a:spLocks noGrp="1"/>
          </p:cNvSpPr>
          <p:nvPr>
            <p:ph type="title"/>
          </p:nvPr>
        </p:nvSpPr>
        <p:spPr>
          <a:xfrm>
            <a:off x="831853"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0CB5641C-05F6-4FF1-B65E-CF64F3341BF4}"/>
              </a:ext>
            </a:extLst>
          </p:cNvPr>
          <p:cNvSpPr>
            <a:spLocks noGrp="1"/>
          </p:cNvSpPr>
          <p:nvPr>
            <p:ph type="body" idx="1"/>
          </p:nvPr>
        </p:nvSpPr>
        <p:spPr>
          <a:xfrm>
            <a:off x="831853" y="4589465"/>
            <a:ext cx="10515600" cy="1500187"/>
          </a:xfrm>
        </p:spPr>
        <p:txBody>
          <a:bodyPr/>
          <a:lstStyle>
            <a:lvl1pPr marL="0" indent="0">
              <a:buNone/>
              <a:defRPr sz="2400">
                <a:solidFill>
                  <a:schemeClr val="tx1">
                    <a:tint val="75000"/>
                  </a:schemeClr>
                </a:solidFill>
              </a:defRPr>
            </a:lvl1pPr>
            <a:lvl2pPr marL="457211" indent="0">
              <a:buNone/>
              <a:defRPr sz="2000">
                <a:solidFill>
                  <a:schemeClr val="tx1">
                    <a:tint val="75000"/>
                  </a:schemeClr>
                </a:solidFill>
              </a:defRPr>
            </a:lvl2pPr>
            <a:lvl3pPr marL="914422" indent="0">
              <a:buNone/>
              <a:defRPr sz="1801">
                <a:solidFill>
                  <a:schemeClr val="tx1">
                    <a:tint val="75000"/>
                  </a:schemeClr>
                </a:solidFill>
              </a:defRPr>
            </a:lvl3pPr>
            <a:lvl4pPr marL="1371635" indent="0">
              <a:buNone/>
              <a:defRPr sz="1600">
                <a:solidFill>
                  <a:schemeClr val="tx1">
                    <a:tint val="75000"/>
                  </a:schemeClr>
                </a:solidFill>
              </a:defRPr>
            </a:lvl4pPr>
            <a:lvl5pPr marL="1828846" indent="0">
              <a:buNone/>
              <a:defRPr sz="1600">
                <a:solidFill>
                  <a:schemeClr val="tx1">
                    <a:tint val="75000"/>
                  </a:schemeClr>
                </a:solidFill>
              </a:defRPr>
            </a:lvl5pPr>
            <a:lvl6pPr marL="2286057" indent="0">
              <a:buNone/>
              <a:defRPr sz="1600">
                <a:solidFill>
                  <a:schemeClr val="tx1">
                    <a:tint val="75000"/>
                  </a:schemeClr>
                </a:solidFill>
              </a:defRPr>
            </a:lvl6pPr>
            <a:lvl7pPr marL="2743268" indent="0">
              <a:buNone/>
              <a:defRPr sz="1600">
                <a:solidFill>
                  <a:schemeClr val="tx1">
                    <a:tint val="75000"/>
                  </a:schemeClr>
                </a:solidFill>
              </a:defRPr>
            </a:lvl7pPr>
            <a:lvl8pPr marL="3200481" indent="0">
              <a:buNone/>
              <a:defRPr sz="1600">
                <a:solidFill>
                  <a:schemeClr val="tx1">
                    <a:tint val="75000"/>
                  </a:schemeClr>
                </a:solidFill>
              </a:defRPr>
            </a:lvl8pPr>
            <a:lvl9pPr marL="3657692"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5760753-836D-4C32-9311-201AA8D28C9D}"/>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F4E4CB50-D03F-496F-BEBB-D6731CC8751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5C8F2BA-9B8B-424E-9DD5-47E1480504F0}"/>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2439145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9D1D91-635C-44BF-94C1-8D1EC3FD304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C93F506-76ED-43AD-A901-C8510D62ED57}"/>
              </a:ext>
            </a:extLst>
          </p:cNvPr>
          <p:cNvSpPr>
            <a:spLocks noGrp="1"/>
          </p:cNvSpPr>
          <p:nvPr>
            <p:ph sz="half" idx="1"/>
          </p:nvPr>
        </p:nvSpPr>
        <p:spPr>
          <a:xfrm>
            <a:off x="838201"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A386D7FC-D373-46A4-9ABF-8272D8ED8A82}"/>
              </a:ext>
            </a:extLst>
          </p:cNvPr>
          <p:cNvSpPr>
            <a:spLocks noGrp="1"/>
          </p:cNvSpPr>
          <p:nvPr>
            <p:ph sz="half" idx="2"/>
          </p:nvPr>
        </p:nvSpPr>
        <p:spPr>
          <a:xfrm>
            <a:off x="6172201"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1EE37BAE-D713-4830-BAA2-6AB40A9ECF1B}"/>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55CC624C-1217-43BF-B276-CF60E467BF2B}"/>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8EA867-A489-4973-B375-48A96F34AAA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27970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47460A-1A8C-415D-8348-128913B5CF7A}"/>
              </a:ext>
            </a:extLst>
          </p:cNvPr>
          <p:cNvSpPr>
            <a:spLocks noGrp="1"/>
          </p:cNvSpPr>
          <p:nvPr>
            <p:ph type="title"/>
          </p:nvPr>
        </p:nvSpPr>
        <p:spPr>
          <a:xfrm>
            <a:off x="839789"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DB13CC0-93E7-4C24-998B-3212F01D3EB8}"/>
              </a:ext>
            </a:extLst>
          </p:cNvPr>
          <p:cNvSpPr>
            <a:spLocks noGrp="1"/>
          </p:cNvSpPr>
          <p:nvPr>
            <p:ph type="body" idx="1"/>
          </p:nvPr>
        </p:nvSpPr>
        <p:spPr>
          <a:xfrm>
            <a:off x="839791" y="1681163"/>
            <a:ext cx="5157787"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C21AE37-15EB-4995-ABC6-F0618C8B7A45}"/>
              </a:ext>
            </a:extLst>
          </p:cNvPr>
          <p:cNvSpPr>
            <a:spLocks noGrp="1"/>
          </p:cNvSpPr>
          <p:nvPr>
            <p:ph sz="half" idx="2"/>
          </p:nvPr>
        </p:nvSpPr>
        <p:spPr>
          <a:xfrm>
            <a:off x="839791" y="2505076"/>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5F39CC0B-BB32-4E8C-8834-235740BE1402}"/>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0B0A2B-816D-4E05-9805-7ADFFD03743F}"/>
              </a:ext>
            </a:extLst>
          </p:cNvPr>
          <p:cNvSpPr>
            <a:spLocks noGrp="1"/>
          </p:cNvSpPr>
          <p:nvPr>
            <p:ph sz="quarter" idx="4"/>
          </p:nvPr>
        </p:nvSpPr>
        <p:spPr>
          <a:xfrm>
            <a:off x="6172203" y="2505076"/>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6E71B55E-6895-4FCA-86D6-6FDDF1215D08}"/>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8" name="Marcador de pie de página 7">
            <a:extLst>
              <a:ext uri="{FF2B5EF4-FFF2-40B4-BE49-F238E27FC236}">
                <a16:creationId xmlns:a16="http://schemas.microsoft.com/office/drawing/2014/main" id="{DF430002-CE03-4169-98A2-5E44A821319D}"/>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81051BFA-6656-41DF-8F16-73EB6185660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305788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4BC404-E9F6-41D3-A23B-95840DDE45C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0918D088-9490-47AB-A395-15E5B58D8995}"/>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4" name="Marcador de pie de página 3">
            <a:extLst>
              <a:ext uri="{FF2B5EF4-FFF2-40B4-BE49-F238E27FC236}">
                <a16:creationId xmlns:a16="http://schemas.microsoft.com/office/drawing/2014/main" id="{FE4C0505-88B9-47FD-B31F-9A415F16E4AA}"/>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4020E735-A0F9-42B2-9881-3CD54FB87072}"/>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570377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7BC229C-D53E-474B-A63F-318B0FC44724}"/>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3" name="Marcador de pie de página 2">
            <a:extLst>
              <a:ext uri="{FF2B5EF4-FFF2-40B4-BE49-F238E27FC236}">
                <a16:creationId xmlns:a16="http://schemas.microsoft.com/office/drawing/2014/main" id="{DB8C5806-89A0-4CB4-9882-D527ADD7F42A}"/>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3FA86F03-F88B-4AFA-AB6D-2704F9CD8B53}"/>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3757128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1D202D-D14F-43F4-A429-DA0E61669ACF}"/>
              </a:ext>
            </a:extLst>
          </p:cNvPr>
          <p:cNvSpPr>
            <a:spLocks noGrp="1"/>
          </p:cNvSpPr>
          <p:nvPr>
            <p:ph type="title"/>
          </p:nvPr>
        </p:nvSpPr>
        <p:spPr>
          <a:xfrm>
            <a:off x="839791" y="457200"/>
            <a:ext cx="3932236"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E91BAB8-A4C4-48AB-9D4C-03EB741AAD37}"/>
              </a:ext>
            </a:extLst>
          </p:cNvPr>
          <p:cNvSpPr>
            <a:spLocks noGrp="1"/>
          </p:cNvSpPr>
          <p:nvPr>
            <p:ph idx="1"/>
          </p:nvPr>
        </p:nvSpPr>
        <p:spPr>
          <a:xfrm>
            <a:off x="5183190"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04213E51-FB7B-41B4-BA9F-81DE7E3F783E}"/>
              </a:ext>
            </a:extLst>
          </p:cNvPr>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6B3F9A-3A07-4EC3-A922-D7C6A88596A3}"/>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B2B4B026-B365-4FDD-B9C2-802A04D8F46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8CF9E04-18C0-4FF3-9CF9-3C1EDB019E2B}"/>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1219006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4EF567-E566-4777-BA8E-8C17D497933C}"/>
              </a:ext>
            </a:extLst>
          </p:cNvPr>
          <p:cNvSpPr>
            <a:spLocks noGrp="1"/>
          </p:cNvSpPr>
          <p:nvPr>
            <p:ph type="title"/>
          </p:nvPr>
        </p:nvSpPr>
        <p:spPr>
          <a:xfrm>
            <a:off x="839791" y="457200"/>
            <a:ext cx="3932236"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149346C7-F300-43CE-94B9-A797F89C8400}"/>
              </a:ext>
            </a:extLst>
          </p:cNvPr>
          <p:cNvSpPr>
            <a:spLocks noGrp="1"/>
          </p:cNvSpPr>
          <p:nvPr>
            <p:ph type="pic" idx="1"/>
          </p:nvPr>
        </p:nvSpPr>
        <p:spPr>
          <a:xfrm>
            <a:off x="5183190" y="987425"/>
            <a:ext cx="6172201" cy="4873625"/>
          </a:xfrm>
        </p:spPr>
        <p:txBody>
          <a:bodyPr/>
          <a:lstStyle>
            <a:lvl1pPr marL="0" indent="0">
              <a:buNone/>
              <a:defRPr sz="3200"/>
            </a:lvl1pPr>
            <a:lvl2pPr marL="457211" indent="0">
              <a:buNone/>
              <a:defRPr sz="2800"/>
            </a:lvl2pPr>
            <a:lvl3pPr marL="914422" indent="0">
              <a:buNone/>
              <a:defRPr sz="2400"/>
            </a:lvl3pPr>
            <a:lvl4pPr marL="1371635" indent="0">
              <a:buNone/>
              <a:defRPr sz="2000"/>
            </a:lvl4pPr>
            <a:lvl5pPr marL="1828846" indent="0">
              <a:buNone/>
              <a:defRPr sz="2000"/>
            </a:lvl5pPr>
            <a:lvl6pPr marL="2286057" indent="0">
              <a:buNone/>
              <a:defRPr sz="2000"/>
            </a:lvl6pPr>
            <a:lvl7pPr marL="2743268" indent="0">
              <a:buNone/>
              <a:defRPr sz="2000"/>
            </a:lvl7pPr>
            <a:lvl8pPr marL="3200481" indent="0">
              <a:buNone/>
              <a:defRPr sz="2000"/>
            </a:lvl8pPr>
            <a:lvl9pPr marL="3657692" indent="0">
              <a:buNone/>
              <a:defRPr sz="2000"/>
            </a:lvl9pPr>
          </a:lstStyle>
          <a:p>
            <a:endParaRPr lang="es-ES"/>
          </a:p>
        </p:txBody>
      </p:sp>
      <p:sp>
        <p:nvSpPr>
          <p:cNvPr id="4" name="Marcador de texto 3">
            <a:extLst>
              <a:ext uri="{FF2B5EF4-FFF2-40B4-BE49-F238E27FC236}">
                <a16:creationId xmlns:a16="http://schemas.microsoft.com/office/drawing/2014/main" id="{D77B9A48-4C13-49A5-A00D-F7BA435EDAD4}"/>
              </a:ext>
            </a:extLst>
          </p:cNvPr>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022E3BF-3EFB-454D-939D-50885C611050}"/>
              </a:ext>
            </a:extLst>
          </p:cNvPr>
          <p:cNvSpPr>
            <a:spLocks noGrp="1"/>
          </p:cNvSpPr>
          <p:nvPr>
            <p:ph type="dt" sz="half" idx="10"/>
          </p:nvPr>
        </p:nvSpPr>
        <p:spPr/>
        <p:txBody>
          <a:bodyPr/>
          <a:lstStyle/>
          <a:p>
            <a:fld id="{F1709A5F-1BFF-4FD5-A1EB-22EED7B07F0C}" type="datetimeFigureOut">
              <a:rPr lang="es-ES" smtClean="0"/>
              <a:t>28/04/2025</a:t>
            </a:fld>
            <a:endParaRPr lang="es-ES"/>
          </a:p>
        </p:txBody>
      </p:sp>
      <p:sp>
        <p:nvSpPr>
          <p:cNvPr id="6" name="Marcador de pie de página 5">
            <a:extLst>
              <a:ext uri="{FF2B5EF4-FFF2-40B4-BE49-F238E27FC236}">
                <a16:creationId xmlns:a16="http://schemas.microsoft.com/office/drawing/2014/main" id="{89B28F4A-2A78-4A9D-86EE-47B7738ADB0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2DE6275-EAFE-405F-814E-577FF643E887}"/>
              </a:ext>
            </a:extLst>
          </p:cNvPr>
          <p:cNvSpPr>
            <a:spLocks noGrp="1"/>
          </p:cNvSpPr>
          <p:nvPr>
            <p:ph type="sldNum" sz="quarter" idx="12"/>
          </p:nvPr>
        </p:nvSpPr>
        <p:spPr/>
        <p:txBody>
          <a:bodyPr/>
          <a:lstStyle/>
          <a:p>
            <a:fld id="{959B049C-A115-4AC8-BF2E-B72CF7B9D0F5}" type="slidenum">
              <a:rPr lang="es-ES" smtClean="0"/>
              <a:t>‹Nº›</a:t>
            </a:fld>
            <a:endParaRPr lang="es-ES"/>
          </a:p>
        </p:txBody>
      </p:sp>
    </p:spTree>
    <p:extLst>
      <p:ext uri="{BB962C8B-B14F-4D97-AF65-F5344CB8AC3E}">
        <p14:creationId xmlns:p14="http://schemas.microsoft.com/office/powerpoint/2010/main" val="2457900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667A424-6029-4E1D-AC2A-536C1A9995D3}"/>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709F04F-2859-4BA2-B3DA-E2C80E5617C1}"/>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32A9463-58EE-42B9-940A-65AA28F5ED9D}"/>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6C278F0F-8B6C-45EF-8BD1-AF1EA8236643}"/>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9EEC4F7A-AD00-42AD-AEE4-BD84F6D03F64}"/>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9B049C-A115-4AC8-BF2E-B72CF7B9D0F5}" type="slidenum">
              <a:rPr lang="es-ES" smtClean="0"/>
              <a:t>‹Nº›</a:t>
            </a:fld>
            <a:endParaRPr lang="es-ES"/>
          </a:p>
        </p:txBody>
      </p:sp>
    </p:spTree>
    <p:extLst>
      <p:ext uri="{BB962C8B-B14F-4D97-AF65-F5344CB8AC3E}">
        <p14:creationId xmlns:p14="http://schemas.microsoft.com/office/powerpoint/2010/main" val="4078674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2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6" indent="-228606" algn="l" defTabSz="914422"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7" indent="-228606" algn="l" defTabSz="91442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6" algn="l" defTabSz="91442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1"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4"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6"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s-ES"/>
      </a:defPPr>
      <a:lvl1pPr marL="0" algn="l" defTabSz="914422" rtl="0" eaLnBrk="1" latinLnBrk="0" hangingPunct="1">
        <a:defRPr sz="1801" kern="1200">
          <a:solidFill>
            <a:schemeClr val="tx1"/>
          </a:solidFill>
          <a:latin typeface="+mn-lt"/>
          <a:ea typeface="+mn-ea"/>
          <a:cs typeface="+mn-cs"/>
        </a:defRPr>
      </a:lvl1pPr>
      <a:lvl2pPr marL="457211" algn="l" defTabSz="914422" rtl="0" eaLnBrk="1" latinLnBrk="0" hangingPunct="1">
        <a:defRPr sz="1801" kern="1200">
          <a:solidFill>
            <a:schemeClr val="tx1"/>
          </a:solidFill>
          <a:latin typeface="+mn-lt"/>
          <a:ea typeface="+mn-ea"/>
          <a:cs typeface="+mn-cs"/>
        </a:defRPr>
      </a:lvl2pPr>
      <a:lvl3pPr marL="914422" algn="l" defTabSz="914422" rtl="0" eaLnBrk="1" latinLnBrk="0" hangingPunct="1">
        <a:defRPr sz="1801" kern="1200">
          <a:solidFill>
            <a:schemeClr val="tx1"/>
          </a:solidFill>
          <a:latin typeface="+mn-lt"/>
          <a:ea typeface="+mn-ea"/>
          <a:cs typeface="+mn-cs"/>
        </a:defRPr>
      </a:lvl3pPr>
      <a:lvl4pPr marL="1371635" algn="l" defTabSz="914422" rtl="0" eaLnBrk="1" latinLnBrk="0" hangingPunct="1">
        <a:defRPr sz="1801" kern="1200">
          <a:solidFill>
            <a:schemeClr val="tx1"/>
          </a:solidFill>
          <a:latin typeface="+mn-lt"/>
          <a:ea typeface="+mn-ea"/>
          <a:cs typeface="+mn-cs"/>
        </a:defRPr>
      </a:lvl4pPr>
      <a:lvl5pPr marL="1828846" algn="l" defTabSz="914422" rtl="0" eaLnBrk="1" latinLnBrk="0" hangingPunct="1">
        <a:defRPr sz="1801" kern="1200">
          <a:solidFill>
            <a:schemeClr val="tx1"/>
          </a:solidFill>
          <a:latin typeface="+mn-lt"/>
          <a:ea typeface="+mn-ea"/>
          <a:cs typeface="+mn-cs"/>
        </a:defRPr>
      </a:lvl5pPr>
      <a:lvl6pPr marL="2286057" algn="l" defTabSz="914422" rtl="0" eaLnBrk="1" latinLnBrk="0" hangingPunct="1">
        <a:defRPr sz="1801" kern="1200">
          <a:solidFill>
            <a:schemeClr val="tx1"/>
          </a:solidFill>
          <a:latin typeface="+mn-lt"/>
          <a:ea typeface="+mn-ea"/>
          <a:cs typeface="+mn-cs"/>
        </a:defRPr>
      </a:lvl6pPr>
      <a:lvl7pPr marL="2743268" algn="l" defTabSz="914422" rtl="0" eaLnBrk="1" latinLnBrk="0" hangingPunct="1">
        <a:defRPr sz="1801" kern="1200">
          <a:solidFill>
            <a:schemeClr val="tx1"/>
          </a:solidFill>
          <a:latin typeface="+mn-lt"/>
          <a:ea typeface="+mn-ea"/>
          <a:cs typeface="+mn-cs"/>
        </a:defRPr>
      </a:lvl7pPr>
      <a:lvl8pPr marL="3200481" algn="l" defTabSz="914422" rtl="0" eaLnBrk="1" latinLnBrk="0" hangingPunct="1">
        <a:defRPr sz="1801" kern="1200">
          <a:solidFill>
            <a:schemeClr val="tx1"/>
          </a:solidFill>
          <a:latin typeface="+mn-lt"/>
          <a:ea typeface="+mn-ea"/>
          <a:cs typeface="+mn-cs"/>
        </a:defRPr>
      </a:lvl8pPr>
      <a:lvl9pPr marL="3657692" algn="l" defTabSz="914422" rtl="0" eaLnBrk="1" latinLnBrk="0" hangingPunct="1">
        <a:defRPr sz="180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667A424-6029-4E1D-AC2A-536C1A999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709F04F-2859-4BA2-B3DA-E2C80E5617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32A9463-58EE-42B9-940A-65AA28F5E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09A5F-1BFF-4FD5-A1EB-22EED7B07F0C}" type="datetimeFigureOut">
              <a:rPr lang="es-ES" smtClean="0"/>
              <a:t>28/04/2025</a:t>
            </a:fld>
            <a:endParaRPr lang="es-ES"/>
          </a:p>
        </p:txBody>
      </p:sp>
      <p:sp>
        <p:nvSpPr>
          <p:cNvPr id="5" name="Marcador de pie de página 4">
            <a:extLst>
              <a:ext uri="{FF2B5EF4-FFF2-40B4-BE49-F238E27FC236}">
                <a16:creationId xmlns:a16="http://schemas.microsoft.com/office/drawing/2014/main" id="{6C278F0F-8B6C-45EF-8BD1-AF1EA82366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9EEC4F7A-AD00-42AD-AEE4-BD84F6D03F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9B049C-A115-4AC8-BF2E-B72CF7B9D0F5}" type="slidenum">
              <a:rPr lang="es-ES" smtClean="0"/>
              <a:t>‹Nº›</a:t>
            </a:fld>
            <a:endParaRPr lang="es-ES"/>
          </a:p>
        </p:txBody>
      </p:sp>
    </p:spTree>
    <p:extLst>
      <p:ext uri="{BB962C8B-B14F-4D97-AF65-F5344CB8AC3E}">
        <p14:creationId xmlns:p14="http://schemas.microsoft.com/office/powerpoint/2010/main" val="3157268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hyperlink" Target="https://examenley1905.ramajudicial.gov.c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hyperlink" Target="https://citacion.icfes.edu.co/citacion-web/pages/citacion/reportes/consultarCitacionIndividual.jsf#No-back-button" TargetMode="External"/><Relationship Id="rId4" Type="http://schemas.openxmlformats.org/officeDocument/2006/relationships/hyperlink" Target="https://examenley1905.ramajudicial.gov.co/"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4.png"/><Relationship Id="rId4" Type="http://schemas.openxmlformats.org/officeDocument/2006/relationships/hyperlink" Target="https://citacion.icfes.edu.co/citacion-web/pages/citacion/reportes/consultarCitacionIndividual.jsf#No-back-butto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hyperlink" Target="https://examenley1905.ramajudicial.gov.co/Cuenta/Login" TargetMode="External"/><Relationship Id="rId4" Type="http://schemas.openxmlformats.org/officeDocument/2006/relationships/hyperlink" Target="mailto:regnal@cendoj.ramajudicial.gov.c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3723861" y="2057977"/>
            <a:ext cx="8468139" cy="2742050"/>
          </a:xfrm>
        </p:spPr>
        <p:txBody>
          <a:bodyPr anchor="ctr">
            <a:normAutofit fontScale="90000"/>
          </a:bodyPr>
          <a:lstStyle/>
          <a:p>
            <a:r>
              <a:rPr lang="es-MX" sz="5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Examen de Estado ​de idoneidad para abogados​ </a:t>
            </a:r>
            <a:br>
              <a:rPr lang="es-MX" sz="5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br>
            <a:r>
              <a:rPr lang="es-MX" sz="5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de la ​Ley 1905 de 2018</a:t>
            </a:r>
            <a:r>
              <a:rPr lang="es-MX" sz="44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a:t>
            </a:r>
            <a:endParaRPr lang="es-ES" sz="4400" b="1" dirty="0">
              <a:solidFill>
                <a:srgbClr val="20459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ítulo 4">
            <a:extLst>
              <a:ext uri="{FF2B5EF4-FFF2-40B4-BE49-F238E27FC236}">
                <a16:creationId xmlns:a16="http://schemas.microsoft.com/office/drawing/2014/main" id="{AD16F46F-0428-4D70-AFCD-387F50033175}"/>
              </a:ext>
            </a:extLst>
          </p:cNvPr>
          <p:cNvSpPr txBox="1">
            <a:spLocks/>
          </p:cNvSpPr>
          <p:nvPr/>
        </p:nvSpPr>
        <p:spPr>
          <a:xfrm>
            <a:off x="3723859" y="4982819"/>
            <a:ext cx="8468139" cy="1225826"/>
          </a:xfrm>
          <a:prstGeom prst="rect">
            <a:avLst/>
          </a:prstGeom>
        </p:spPr>
        <p:txBody>
          <a:bodyPr vert="horz" lIns="91440" tIns="45721" rIns="91440" bIns="45721"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b="1" dirty="0">
                <a:latin typeface="Open Sans" panose="020B0606030504020204" pitchFamily="34" charset="0"/>
                <a:ea typeface="Open Sans" panose="020B0606030504020204" pitchFamily="34" charset="0"/>
                <a:cs typeface="Open Sans" panose="020B0606030504020204" pitchFamily="34" charset="0"/>
              </a:rPr>
              <a:t>Aplicación 2024-I</a:t>
            </a:r>
          </a:p>
          <a:p>
            <a:r>
              <a:rPr lang="es-MX" sz="2400" b="1" i="1" dirty="0">
                <a:latin typeface="Open Sans" panose="020B0606030504020204" pitchFamily="34" charset="0"/>
                <a:ea typeface="Open Sans" panose="020B0606030504020204" pitchFamily="34" charset="0"/>
                <a:cs typeface="Open Sans" panose="020B0606030504020204" pitchFamily="34" charset="0"/>
              </a:rPr>
              <a:t>Prevista para el próximo domingo, 26 de mayo de 2024</a:t>
            </a:r>
            <a:r>
              <a:rPr lang="es-MX" sz="2400" b="1" dirty="0">
                <a:latin typeface="Open Sans" panose="020B0606030504020204" pitchFamily="34" charset="0"/>
                <a:ea typeface="Open Sans" panose="020B0606030504020204" pitchFamily="34" charset="0"/>
                <a:cs typeface="Open Sans" panose="020B0606030504020204" pitchFamily="34" charset="0"/>
              </a:rPr>
              <a:t>​</a:t>
            </a:r>
            <a:endParaRPr lang="es-ES" sz="2400" b="1" dirty="0">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175923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URNAR24-156</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30 de agosto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la cual se certifica las personas que aprobaron el examen de Estado para abogados de la Ley 1905 de 2018 (Aplicación 2024-I).”​</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116035" y="1600903"/>
            <a:ext cx="7687160" cy="4695988"/>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publica la certificación de personas que </a:t>
            </a:r>
            <a:r>
              <a:rPr lang="es-MX" sz="2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aprobaron</a:t>
            </a: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 el examen de Estado para abogados de la Ley 1905 de 2018 (Aplicación 2024-I), realizado el pasado 26 de mayo de 2024.</a:t>
            </a:r>
          </a:p>
          <a:p>
            <a:pPr>
              <a:lnSpc>
                <a:spcPct val="120000"/>
              </a:lnSpc>
            </a:pPr>
            <a:endPar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s-MX" sz="2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Nota 1: </a:t>
            </a: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insta a las personas relacionadas en el anexo de este acto, para iniciar el trámite previsto en el artículo 6 del Acuerdo PCSJA24-12162 de 2024 de cambio de tarjeta profesional por aprobación de examen de Estado.</a:t>
            </a:r>
          </a:p>
          <a:p>
            <a:pPr>
              <a:lnSpc>
                <a:spcPct val="120000"/>
              </a:lnSpc>
            </a:pPr>
            <a:endParaRPr lang="es-MX" sz="2000" b="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s-MX" sz="20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Nota 2: </a:t>
            </a: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Las personas relacionadas en el anexo que no han realizado el trámite de expedición de tarjeta profesional, podrán obtener dicho documento adelantando el trámite dispuesto en el artículo 3 del Acuerdo PCSJA24-12162 de 2024.</a:t>
            </a:r>
          </a:p>
        </p:txBody>
      </p:sp>
      <p:pic>
        <p:nvPicPr>
          <p:cNvPr id="3" name="Imagen 2" descr="Logotipo&#10;&#10;Descripción generada automáticamente">
            <a:extLst>
              <a:ext uri="{FF2B5EF4-FFF2-40B4-BE49-F238E27FC236}">
                <a16:creationId xmlns:a16="http://schemas.microsoft.com/office/drawing/2014/main" id="{8561AA6A-9726-2C4E-D2A7-C168BA4837CF}"/>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50C56FE3-D720-BFDC-18E9-30FC5B605665}"/>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303442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URNAR24-157</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30 de agosto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la cual se publica la lista definitiva de las personas que reprobaron el examen de Estado para abogados de la Ley 1905 de 2018 (Aplicación 2024-I).”​</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449377" y="1374232"/>
            <a:ext cx="6989735" cy="4596353"/>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publica la lista definitiva de las personas que </a:t>
            </a:r>
            <a:r>
              <a:rPr lang="es-MX" sz="17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reprobaron</a:t>
            </a:r>
            <a:r>
              <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rPr>
              <a:t> el examen de Estado para abogados de la Ley 1905 de 2018 (Aplicación 2024-I).</a:t>
            </a:r>
          </a:p>
          <a:p>
            <a:pPr>
              <a:lnSpc>
                <a:spcPct val="120000"/>
              </a:lnSpc>
            </a:pPr>
            <a:endPar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s-MX" sz="17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Nota 1: </a:t>
            </a:r>
            <a:r>
              <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rPr>
              <a:t>Los abogados que reprobaron el examen de Estado (Aplicación 2024-I) que tenían tarjeta profesional, al no estar vigente, no podrán ejercer representación de derechos de terceros; pero sí en los demás escenarios de la abogacía, toda vez que la inscripción en el Registro Nacional de Abogados no se ve afectada con el resultado del examen.</a:t>
            </a:r>
          </a:p>
          <a:p>
            <a:pPr>
              <a:lnSpc>
                <a:spcPct val="120000"/>
              </a:lnSpc>
            </a:pPr>
            <a:endPar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s-MX" sz="17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Nota 2: </a:t>
            </a:r>
            <a:r>
              <a:rPr lang="es-MX" sz="1700" dirty="0">
                <a:solidFill>
                  <a:srgbClr val="000000"/>
                </a:solidFill>
                <a:latin typeface="Open Sans" panose="020B0606030504020204" pitchFamily="34" charset="0"/>
                <a:ea typeface="Open Sans" panose="020B0606030504020204" pitchFamily="34" charset="0"/>
                <a:cs typeface="Open Sans" panose="020B0606030504020204" pitchFamily="34" charset="0"/>
              </a:rPr>
              <a:t>Los abogados que reprobaron el examen de Estado (Aplicación 2024-I) que no tenían tarjeta profesional, deberán adelantar el trámite de inscripción en el Registro Nacional de Abogados, dispuesto en el artículo 2 del Acuerdo PCSJA24-12162 de 2024, para ejercer la profesión de abogacía en escenario distintos a la representación de derechos de terceros.</a:t>
            </a:r>
          </a:p>
        </p:txBody>
      </p:sp>
      <p:pic>
        <p:nvPicPr>
          <p:cNvPr id="3" name="Imagen 2" descr="Logotipo&#10;&#10;Descripción generada automáticamente">
            <a:extLst>
              <a:ext uri="{FF2B5EF4-FFF2-40B4-BE49-F238E27FC236}">
                <a16:creationId xmlns:a16="http://schemas.microsoft.com/office/drawing/2014/main" id="{7A02FC83-4B67-ED2E-1A4F-55EE19A5F7C1}"/>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415DC3F1-F205-1329-B170-A3AB7FBEB9F3}"/>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771967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URNAR24-158</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30 de agosto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la cual se da cumplimiento a la condición prevista en el artículo 11 del Acuerdo PCSJA24-12162 de 2024.”​</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500233" y="1933341"/>
            <a:ext cx="7060713" cy="4363549"/>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publica el acto administrativo mediante el que se da cumplimiento a la condición prevista en el artículo 11 del Acuerdo PCSJA24-12162 de 2024, “</a:t>
            </a: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el cual se establecen normas para la inscripción en el Registro Nacional de Abogados, expedición de la tarjeta profesional de abogado y se dictan otras disposiciones</a:t>
            </a: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a:lnSpc>
                <a:spcPct val="120000"/>
              </a:lnSpc>
            </a:pPr>
            <a:endPar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just" rtl="0" fontAlgn="base"/>
            <a:r>
              <a:rPr lang="es-MX" sz="20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Nota 1</a:t>
            </a:r>
            <a:r>
              <a:rPr lang="es-MX"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Se suspende la vigencia de las tarjetas profesionales de los abogados con anotación provisional.</a:t>
            </a:r>
            <a:r>
              <a:rPr lang="en-US" sz="20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p>
          <a:p>
            <a:pPr algn="just" rtl="0" fontAlgn="base"/>
            <a:r>
              <a:rPr lang="es-MX" sz="20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p>
          <a:p>
            <a:pPr algn="just" rtl="0" fontAlgn="base"/>
            <a:r>
              <a:rPr lang="es-MX" sz="20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Nota 2: </a:t>
            </a:r>
            <a:r>
              <a:rPr lang="es-MX" sz="20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La anterior suspensión no afecta la Inscripción en el Registro Nacional de Abogados.</a:t>
            </a:r>
            <a:r>
              <a:rPr lang="en-US" sz="20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p>
          <a:p>
            <a:pPr>
              <a:lnSpc>
                <a:spcPct val="120000"/>
              </a:lnSpc>
            </a:pPr>
            <a:endPar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descr="Logotipo&#10;&#10;Descripción generada automáticamente">
            <a:extLst>
              <a:ext uri="{FF2B5EF4-FFF2-40B4-BE49-F238E27FC236}">
                <a16:creationId xmlns:a16="http://schemas.microsoft.com/office/drawing/2014/main" id="{0A5D82EC-9D37-7277-AD44-6BB10B7F3AB7}"/>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3A5BC901-086E-5193-AE15-341C36AA18AC}"/>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949601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ítulo 4">
            <a:extLst>
              <a:ext uri="{FF2B5EF4-FFF2-40B4-BE49-F238E27FC236}">
                <a16:creationId xmlns:a16="http://schemas.microsoft.com/office/drawing/2014/main" id="{55E72F23-022D-46BF-93C7-AC838E1B564E}"/>
              </a:ext>
            </a:extLst>
          </p:cNvPr>
          <p:cNvSpPr>
            <a:spLocks noGrp="1"/>
          </p:cNvSpPr>
          <p:nvPr>
            <p:ph type="ctrTitle"/>
          </p:nvPr>
        </p:nvSpPr>
        <p:spPr>
          <a:xfrm>
            <a:off x="3762858" y="203317"/>
            <a:ext cx="4590081" cy="895350"/>
          </a:xfrm>
        </p:spPr>
        <p:txBody>
          <a:bodyPr anchor="ctr">
            <a:normAutofit fontScale="90000"/>
          </a:bodyPr>
          <a:lstStyle/>
          <a:p>
            <a:r>
              <a:rPr lang="es-ES" sz="4400" b="1" dirty="0">
                <a:solidFill>
                  <a:srgbClr val="204590"/>
                </a:solidFill>
                <a:latin typeface="Open Sans"/>
                <a:ea typeface="Open Sans"/>
                <a:cs typeface="Open Sans"/>
              </a:rPr>
              <a:t>Cronograma</a:t>
            </a:r>
            <a:br>
              <a:rPr lang="es-ES" sz="4400" b="1" dirty="0">
                <a:latin typeface="Open Sans" panose="020B0606030504020204" pitchFamily="34" charset="0"/>
                <a:ea typeface="Open Sans" panose="020B0606030504020204" pitchFamily="34" charset="0"/>
                <a:cs typeface="Open Sans" panose="020B0606030504020204" pitchFamily="34" charset="0"/>
              </a:rPr>
            </a:br>
            <a:r>
              <a:rPr lang="es-ES" sz="4400" b="1" dirty="0">
                <a:solidFill>
                  <a:srgbClr val="204590"/>
                </a:solidFill>
                <a:latin typeface="Open Sans"/>
                <a:ea typeface="Open Sans"/>
                <a:cs typeface="Open Sans"/>
              </a:rPr>
              <a:t>Aplicación2024-I</a:t>
            </a:r>
            <a:endParaRPr lang="es-ES" sz="4400" b="1" dirty="0">
              <a:solidFill>
                <a:srgbClr val="204590"/>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2" name="Tabla 1">
            <a:extLst>
              <a:ext uri="{FF2B5EF4-FFF2-40B4-BE49-F238E27FC236}">
                <a16:creationId xmlns:a16="http://schemas.microsoft.com/office/drawing/2014/main" id="{49F4D8AE-F3BF-4B26-9377-C4166E5FB71D}"/>
              </a:ext>
            </a:extLst>
          </p:cNvPr>
          <p:cNvGraphicFramePr>
            <a:graphicFrameLocks noGrp="1"/>
          </p:cNvGraphicFramePr>
          <p:nvPr>
            <p:extLst>
              <p:ext uri="{D42A27DB-BD31-4B8C-83A1-F6EECF244321}">
                <p14:modId xmlns:p14="http://schemas.microsoft.com/office/powerpoint/2010/main" val="2556626546"/>
              </p:ext>
            </p:extLst>
          </p:nvPr>
        </p:nvGraphicFramePr>
        <p:xfrm>
          <a:off x="640919" y="1648719"/>
          <a:ext cx="10858499" cy="4616677"/>
        </p:xfrm>
        <a:graphic>
          <a:graphicData uri="http://schemas.openxmlformats.org/drawingml/2006/table">
            <a:tbl>
              <a:tblPr/>
              <a:tblGrid>
                <a:gridCol w="7204547">
                  <a:extLst>
                    <a:ext uri="{9D8B030D-6E8A-4147-A177-3AD203B41FA5}">
                      <a16:colId xmlns:a16="http://schemas.microsoft.com/office/drawing/2014/main" val="4006948691"/>
                    </a:ext>
                  </a:extLst>
                </a:gridCol>
                <a:gridCol w="3653952">
                  <a:extLst>
                    <a:ext uri="{9D8B030D-6E8A-4147-A177-3AD203B41FA5}">
                      <a16:colId xmlns:a16="http://schemas.microsoft.com/office/drawing/2014/main" val="2572279014"/>
                    </a:ext>
                  </a:extLst>
                </a:gridCol>
              </a:tblGrid>
              <a:tr h="306391">
                <a:tc>
                  <a:txBody>
                    <a:bodyPr/>
                    <a:lstStyle/>
                    <a:p>
                      <a:pPr marL="0" algn="ctr" defTabSz="914400" rtl="0" eaLnBrk="1" fontAlgn="base" latinLnBrk="0" hangingPunct="1"/>
                      <a:r>
                        <a:rPr lang="es-MX" sz="1400" b="1" kern="1200" dirty="0">
                          <a:solidFill>
                            <a:schemeClr val="lt1"/>
                          </a:solidFill>
                          <a:latin typeface="Open Sans" panose="020B0606030504020204" pitchFamily="34" charset="0"/>
                          <a:ea typeface="Open Sans" panose="020B0606030504020204" pitchFamily="34" charset="0"/>
                          <a:cs typeface="Open Sans" panose="020B0606030504020204" pitchFamily="34" charset="0"/>
                        </a:rPr>
                        <a:t>Actividad​</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04590"/>
                    </a:solidFill>
                  </a:tcPr>
                </a:tc>
                <a:tc>
                  <a:txBody>
                    <a:bodyPr/>
                    <a:lstStyle/>
                    <a:p>
                      <a:pPr marL="0" algn="ctr" defTabSz="914400" rtl="0" eaLnBrk="1" fontAlgn="base" latinLnBrk="0" hangingPunct="1"/>
                      <a:r>
                        <a:rPr lang="es-MX" sz="1400" b="1" kern="1200" dirty="0">
                          <a:solidFill>
                            <a:schemeClr val="lt1"/>
                          </a:solidFill>
                          <a:latin typeface="Open Sans" panose="020B0606030504020204" pitchFamily="34" charset="0"/>
                          <a:ea typeface="Open Sans" panose="020B0606030504020204" pitchFamily="34" charset="0"/>
                          <a:cs typeface="Open Sans" panose="020B0606030504020204" pitchFamily="34" charset="0"/>
                        </a:rPr>
                        <a:t>Fechas 2024-I​</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04590"/>
                    </a:solidFill>
                  </a:tcPr>
                </a:tc>
                <a:extLst>
                  <a:ext uri="{0D108BD9-81ED-4DB2-BD59-A6C34878D82A}">
                    <a16:rowId xmlns:a16="http://schemas.microsoft.com/office/drawing/2014/main" val="465448188"/>
                  </a:ext>
                </a:extLst>
              </a:tr>
              <a:tr h="294606">
                <a:tc>
                  <a:txBody>
                    <a:bodyPr/>
                    <a:lstStyle/>
                    <a:p>
                      <a:pPr marL="0" algn="ctr" defTabSz="914400" rtl="0" eaLnBrk="1" fontAlgn="base" latinLnBrk="0" hangingPunct="1"/>
                      <a:r>
                        <a:rPr lang="es-MX"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Inscripción para la Aplicación 2024-I​</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1" kern="1200">
                          <a:solidFill>
                            <a:schemeClr val="tx1"/>
                          </a:solidFill>
                          <a:latin typeface="Open Sans" panose="020B0606030504020204" pitchFamily="34" charset="0"/>
                          <a:ea typeface="Open Sans" panose="020B0606030504020204" pitchFamily="34" charset="0"/>
                          <a:cs typeface="Open Sans" panose="020B0606030504020204" pitchFamily="34" charset="0"/>
                        </a:rPr>
                        <a:t>26-dic-23 al 23-ene-24​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7632602"/>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Publicación admitidos/inadmitidos​</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a:solidFill>
                            <a:schemeClr val="tx1"/>
                          </a:solidFill>
                          <a:latin typeface="Open Sans" panose="020B0606030504020204" pitchFamily="34" charset="0"/>
                          <a:ea typeface="Open Sans" panose="020B0606030504020204" pitchFamily="34" charset="0"/>
                          <a:cs typeface="Open Sans" panose="020B0606030504020204" pitchFamily="34" charset="0"/>
                        </a:rPr>
                        <a:t>16-feb-24​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6011577"/>
                  </a:ext>
                </a:extLst>
              </a:tr>
              <a:tr h="40066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Término para interponer recursos de reposición – contra la lista admitidos / inadmitidos​</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19-feb-24 al 15-mar-24​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0665689"/>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Difusión del Acuerdo de reglamento y Guía de orientación​</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9-abr-24​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5265208"/>
                  </a:ext>
                </a:extLst>
              </a:tr>
              <a:tr h="338797">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Citación al examen ​</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10-may-24​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7418507"/>
                  </a:ext>
                </a:extLst>
              </a:tr>
              <a:tr h="338797">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Término para la solicitud de correcciones en la citación​</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14-may-24 al 16-may-24​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34580"/>
                  </a:ext>
                </a:extLst>
              </a:tr>
              <a:tr h="259254">
                <a:tc>
                  <a:txBody>
                    <a:bodyPr/>
                    <a:lstStyle/>
                    <a:p>
                      <a:pPr marL="0" algn="ctr" defTabSz="914400" rtl="0" eaLnBrk="1" fontAlgn="base" latinLnBrk="0" hangingPunct="1"/>
                      <a:r>
                        <a:rPr lang="es-MX"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Aplicación 2024-I​</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26-may-24​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818905"/>
                  </a:ext>
                </a:extLst>
              </a:tr>
              <a:tr h="264068">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En caso de fallas técnicas: Fecha de reprogramación examen de Estado.​</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2-jun-24​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3226068"/>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Término para solicitar la exhibición del examen de Estado​</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4-jun-24 al 18-jun-24​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2464262"/>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Citación para la exhibición del examen de Estado​</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28-jun-24​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6668895"/>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Exhibición​</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6-jul-24 al 7-jul-24​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6149451"/>
                  </a:ext>
                </a:extLst>
              </a:tr>
              <a:tr h="235685">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Publicación de resultados 2024-I​</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18-jul-24​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7321487"/>
                  </a:ext>
                </a:extLst>
              </a:tr>
              <a:tr h="271848">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Término para interponer recursos de reposición​</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0"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19-jul-24 al 1-ago-24​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7198328"/>
                  </a:ext>
                </a:extLst>
              </a:tr>
              <a:tr h="259254">
                <a:tc>
                  <a:txBody>
                    <a:bodyPr/>
                    <a:lstStyle/>
                    <a:p>
                      <a:pPr marL="0" algn="ctr" defTabSz="914400" rtl="0" eaLnBrk="1" fontAlgn="base" latinLnBrk="0" hangingPunct="1"/>
                      <a:r>
                        <a:rPr lang="es-MX"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Publicación listado final resultados examen de Estado​</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base" latinLnBrk="0" hangingPunct="1"/>
                      <a:r>
                        <a:rPr lang="es-MX" sz="1400" b="1" kern="1200" dirty="0">
                          <a:solidFill>
                            <a:schemeClr val="tx1"/>
                          </a:solidFill>
                          <a:latin typeface="Open Sans" panose="020B0606030504020204" pitchFamily="34" charset="0"/>
                          <a:ea typeface="Open Sans" panose="020B0606030504020204" pitchFamily="34" charset="0"/>
                          <a:cs typeface="Open Sans" panose="020B0606030504020204" pitchFamily="34" charset="0"/>
                        </a:rPr>
                        <a:t>30-ago-24​</a:t>
                      </a:r>
                    </a:p>
                  </a:txBody>
                  <a:tcPr marL="70706" marR="70706" marT="35353" marB="353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6556151"/>
                  </a:ext>
                </a:extLst>
              </a:tr>
            </a:tbl>
          </a:graphicData>
        </a:graphic>
      </p:graphicFrame>
      <p:sp>
        <p:nvSpPr>
          <p:cNvPr id="5" name="Rectangle 1">
            <a:extLst>
              <a:ext uri="{FF2B5EF4-FFF2-40B4-BE49-F238E27FC236}">
                <a16:creationId xmlns:a16="http://schemas.microsoft.com/office/drawing/2014/main" id="{C7AA7D76-9DED-4782-B7AA-621E9DF93FB0}"/>
              </a:ext>
            </a:extLst>
          </p:cNvPr>
          <p:cNvSpPr>
            <a:spLocks noChangeArrowheads="1"/>
          </p:cNvSpPr>
          <p:nvPr/>
        </p:nvSpPr>
        <p:spPr bwMode="auto">
          <a:xfrm>
            <a:off x="2446338" y="18129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MX" altLang="es-MX"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s-MX" altLang="es-MX"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MX" altLang="es-MX" sz="1800" b="0" i="0" u="none" strike="noStrike" cap="none" normalizeH="0" baseline="0">
              <a:ln>
                <a:noFill/>
              </a:ln>
              <a:solidFill>
                <a:schemeClr val="tx1"/>
              </a:solidFill>
              <a:effectLst/>
              <a:latin typeface="Arial" panose="020B0604020202020204" pitchFamily="34" charset="0"/>
            </a:endParaRPr>
          </a:p>
        </p:txBody>
      </p:sp>
    </p:spTree>
    <p:custDataLst>
      <p:tags r:id="rId1"/>
    </p:custDataLst>
    <p:extLst>
      <p:ext uri="{BB962C8B-B14F-4D97-AF65-F5344CB8AC3E}">
        <p14:creationId xmlns:p14="http://schemas.microsoft.com/office/powerpoint/2010/main" val="267671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Acuerdo PCSJA23-12127</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22 de diciembre de 2023​</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el cual se da apertura a la etapa de inscripciones para la presentación del examen de Estado señalado en la Ley 1905 de 2018 – Aplicación 2024-I.”​</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Título 4">
            <a:extLst>
              <a:ext uri="{FF2B5EF4-FFF2-40B4-BE49-F238E27FC236}">
                <a16:creationId xmlns:a16="http://schemas.microsoft.com/office/drawing/2014/main" id="{A805B806-0A30-4A28-8D33-1C382CA9ADB1}"/>
              </a:ext>
            </a:extLst>
          </p:cNvPr>
          <p:cNvSpPr txBox="1">
            <a:spLocks/>
          </p:cNvSpPr>
          <p:nvPr/>
        </p:nvSpPr>
        <p:spPr>
          <a:xfrm>
            <a:off x="4169044" y="2356658"/>
            <a:ext cx="7382791" cy="2144683"/>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Del 26 de diciembre de 2023 al 23 de enero de 2024 el Consejo Superior de la Judicatura abrirá la convocatoria para la inscripción al examen de Estado de idoneidad para abogados de la Ley 1905 de 2018 a través del link: </a:t>
            </a: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hlinkClick r:id="rId4"/>
              </a:rPr>
              <a:t>https://examenley1905.ramajudicial.gov.co</a:t>
            </a: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p>
        </p:txBody>
      </p:sp>
      <p:pic>
        <p:nvPicPr>
          <p:cNvPr id="2" name="Imagen 1" descr="Logotipo&#10;&#10;Descripción generada automáticamente">
            <a:extLst>
              <a:ext uri="{FF2B5EF4-FFF2-40B4-BE49-F238E27FC236}">
                <a16:creationId xmlns:a16="http://schemas.microsoft.com/office/drawing/2014/main" id="{8236CB31-80A1-6707-1210-FEE2AFC3492B}"/>
              </a:ext>
            </a:extLst>
          </p:cNvPr>
          <p:cNvPicPr>
            <a:picLocks noChangeAspect="1"/>
          </p:cNvPicPr>
          <p:nvPr/>
        </p:nvPicPr>
        <p:blipFill>
          <a:blip r:embed="rId5"/>
          <a:stretch>
            <a:fillRect/>
          </a:stretch>
        </p:blipFill>
        <p:spPr>
          <a:xfrm>
            <a:off x="1549049" y="6215062"/>
            <a:ext cx="2047875" cy="523875"/>
          </a:xfrm>
          <a:prstGeom prst="rect">
            <a:avLst/>
          </a:prstGeom>
        </p:spPr>
      </p:pic>
      <p:sp>
        <p:nvSpPr>
          <p:cNvPr id="4" name="Título 4">
            <a:extLst>
              <a:ext uri="{FF2B5EF4-FFF2-40B4-BE49-F238E27FC236}">
                <a16:creationId xmlns:a16="http://schemas.microsoft.com/office/drawing/2014/main" id="{AC38A67A-1748-870C-3E22-01137FB1F376}"/>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104634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URNAR24-18</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16 de febrero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medio de la cual se publica la lista de admitidos e inadmitidos a presentar el examen de Estado 2024-I convocado mediante Acuerdo PCSJA23-12127 del 22 de diciembre de 2023.”​</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054041" y="2795103"/>
            <a:ext cx="7687160" cy="2417737"/>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publica la lista </a:t>
            </a:r>
            <a:r>
              <a:rPr lang="es-MX" sz="2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definitiva </a:t>
            </a: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de admitidos a la Aplicación 2024-I.</a:t>
            </a:r>
          </a:p>
        </p:txBody>
      </p:sp>
      <p:pic>
        <p:nvPicPr>
          <p:cNvPr id="2" name="Imagen 1" descr="Logotipo&#10;&#10;Descripción generada automáticamente">
            <a:extLst>
              <a:ext uri="{FF2B5EF4-FFF2-40B4-BE49-F238E27FC236}">
                <a16:creationId xmlns:a16="http://schemas.microsoft.com/office/drawing/2014/main" id="{14DB74E3-2358-547A-4411-A11C8035AF53}"/>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4" name="Título 4">
            <a:extLst>
              <a:ext uri="{FF2B5EF4-FFF2-40B4-BE49-F238E27FC236}">
                <a16:creationId xmlns:a16="http://schemas.microsoft.com/office/drawing/2014/main" id="{74ABBE53-B623-1AFD-35D6-76A39389F845}"/>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474790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Acuerdo PCJA24-12163</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9 de abril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r>
              <a:rPr lang="es-MX" sz="1800" b="0" i="1" u="none" strike="noStrike" dirty="0">
                <a:solidFill>
                  <a:srgbClr val="000000"/>
                </a:solidFill>
                <a:effectLst/>
                <a:latin typeface="Montserrat" pitchFamily="2" charset="0"/>
              </a:rPr>
              <a:t>Por el cual se establece el reglamento para la presentación del Examen de Estado para Abogados señalado en la Ley 1905 de 2018</a:t>
            </a: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ítulo 4">
            <a:extLst>
              <a:ext uri="{FF2B5EF4-FFF2-40B4-BE49-F238E27FC236}">
                <a16:creationId xmlns:a16="http://schemas.microsoft.com/office/drawing/2014/main" id="{80D85347-1BA4-423D-AEAD-110E0F9469D3}"/>
              </a:ext>
            </a:extLst>
          </p:cNvPr>
          <p:cNvSpPr txBox="1">
            <a:spLocks/>
          </p:cNvSpPr>
          <p:nvPr/>
        </p:nvSpPr>
        <p:spPr>
          <a:xfrm>
            <a:off x="4155438" y="2220131"/>
            <a:ext cx="7355181" cy="2417737"/>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rtl="0" fontAlgn="base"/>
            <a:r>
              <a:rPr lang="es-MX" sz="2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Conozca el reglamento y Guía de orientación del examen de Estado de idoneidad para abogados (2024), en el que podrá encontrar información relevante sobre la prueba.</a:t>
            </a:r>
            <a:r>
              <a:rPr lang="es-MX" sz="24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endParaRPr lang="es-ES"/>
          </a:p>
          <a:p>
            <a:pPr algn="ctr" rtl="0" fontAlgn="base"/>
            <a:r>
              <a:rPr lang="es-MX" sz="24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p>
          <a:p>
            <a:pPr algn="ctr" rtl="0" fontAlgn="base"/>
            <a:r>
              <a:rPr lang="es-MX" sz="24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Nota: </a:t>
            </a:r>
            <a:r>
              <a:rPr lang="es-MX" sz="24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También podrá consultar más sobre la prueba en el acápite "Archivo multimedia" del micrositio de la "LEY 1905 DE 2018" del SIRNA.</a:t>
            </a:r>
            <a:r>
              <a:rPr lang="es-MX" sz="24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t>
            </a:r>
          </a:p>
        </p:txBody>
      </p:sp>
      <p:pic>
        <p:nvPicPr>
          <p:cNvPr id="3" name="Imagen 2" descr="Logotipo&#10;&#10;Descripción generada automáticamente">
            <a:extLst>
              <a:ext uri="{FF2B5EF4-FFF2-40B4-BE49-F238E27FC236}">
                <a16:creationId xmlns:a16="http://schemas.microsoft.com/office/drawing/2014/main" id="{E685CC08-200E-FA61-F4A7-B601ABF12DD5}"/>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50C61672-718A-2E5E-DFC1-F3D58AEB7A72}"/>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978041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URNAR24-85</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23 de mayo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la cual se da cumplimiento a la sentencia SU-128 de 2024 de la Corte Constitucional.”​</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085037" y="1968284"/>
            <a:ext cx="7687160" cy="375059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Se publica cumplimiento a la sentencia SU – 128 de 2024.</a:t>
            </a:r>
          </a:p>
          <a:p>
            <a:pPr>
              <a:lnSpc>
                <a:spcPct val="120000"/>
              </a:lnSpc>
            </a:pPr>
            <a:endPar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pPr>
            <a:r>
              <a:rPr lang="es-MX" sz="2400" b="1" dirty="0">
                <a:solidFill>
                  <a:srgbClr val="000000"/>
                </a:solidFill>
                <a:latin typeface="Open Sans" panose="020B0606030504020204" pitchFamily="34" charset="0"/>
                <a:ea typeface="Open Sans" panose="020B0606030504020204" pitchFamily="34" charset="0"/>
                <a:cs typeface="Open Sans" panose="020B0606030504020204" pitchFamily="34" charset="0"/>
              </a:rPr>
              <a:t>Nota:</a:t>
            </a: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 Se requiere a los abogados relacionados en el anexo para iniciar el trámite previsto en el artículo 6° del Acuerdo PCSJA24 – 12162 de 2024, con el fin </a:t>
            </a:r>
          </a:p>
          <a:p>
            <a:pPr>
              <a:lnSpc>
                <a:spcPct val="120000"/>
              </a:lnSpc>
            </a:pPr>
            <a:r>
              <a:rPr lang="es-MX" sz="2400" dirty="0">
                <a:solidFill>
                  <a:srgbClr val="000000"/>
                </a:solidFill>
                <a:latin typeface="Open Sans" panose="020B0606030504020204" pitchFamily="34" charset="0"/>
                <a:ea typeface="Open Sans" panose="020B0606030504020204" pitchFamily="34" charset="0"/>
                <a:cs typeface="Open Sans" panose="020B0606030504020204" pitchFamily="34" charset="0"/>
              </a:rPr>
              <a:t>de proceder a la expedición de la tarjeta profesional de abogado sin anotación provisional. </a:t>
            </a:r>
          </a:p>
        </p:txBody>
      </p:sp>
      <p:pic>
        <p:nvPicPr>
          <p:cNvPr id="3" name="Imagen 2" descr="Logotipo&#10;&#10;Descripción generada automáticamente">
            <a:extLst>
              <a:ext uri="{FF2B5EF4-FFF2-40B4-BE49-F238E27FC236}">
                <a16:creationId xmlns:a16="http://schemas.microsoft.com/office/drawing/2014/main" id="{246BD470-2490-9270-9B3E-A9BF2435E03C}"/>
              </a:ext>
            </a:extLst>
          </p:cNvPr>
          <p:cNvPicPr>
            <a:picLocks noChangeAspect="1"/>
          </p:cNvPicPr>
          <p:nvPr/>
        </p:nvPicPr>
        <p:blipFill>
          <a:blip r:embed="rId4"/>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B75601FB-21D9-D6F5-26EF-A54A5ED089FA}"/>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594019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URNAR24-99</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21</a:t>
            </a:r>
            <a:r>
              <a:rPr kumimoji="0" lang="es-MX"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de junio de 2024​</a:t>
            </a:r>
            <a:br>
              <a:rPr kumimoji="0" lang="es-MX"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br>
            <a: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b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br>
            <a: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“Por la cual se publica la lista de admitidos al examen de Estado (Aplicación 2024-I) que solicitaron exhibición de la prueba y deben cumplir el requisito previsto en la Ley 1905 de 2018.”​</a:t>
            </a:r>
            <a:endParaRPr kumimoji="0" lang="es-ES" sz="20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Título 4">
            <a:extLst>
              <a:ext uri="{FF2B5EF4-FFF2-40B4-BE49-F238E27FC236}">
                <a16:creationId xmlns:a16="http://schemas.microsoft.com/office/drawing/2014/main" id="{80D85347-1BA4-423D-AEAD-110E0F9469D3}"/>
              </a:ext>
            </a:extLst>
          </p:cNvPr>
          <p:cNvSpPr txBox="1">
            <a:spLocks/>
          </p:cNvSpPr>
          <p:nvPr/>
        </p:nvSpPr>
        <p:spPr>
          <a:xfrm>
            <a:off x="4804474" y="1711760"/>
            <a:ext cx="6369804" cy="478203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rtl="0" fontAlgn="base"/>
            <a:r>
              <a:rPr lang="es-MX" sz="1600" b="0" i="0" u="none" strike="noStrike" dirty="0">
                <a:solidFill>
                  <a:srgbClr val="000000"/>
                </a:solidFill>
                <a:effectLst/>
                <a:latin typeface="Montserrat" pitchFamily="2" charset="0"/>
              </a:rPr>
              <a:t>Entre el 4 y 18 de junio de 2024, quienes presentaron el examen de Estado para Abogados (Aplicación 2024-I) podrán solicitar la exhibición de la prueba, únicamente a través de link </a:t>
            </a:r>
            <a:r>
              <a:rPr lang="es-MX" sz="1600" b="0" i="0" u="sng" strike="noStrike" dirty="0">
                <a:solidFill>
                  <a:srgbClr val="0563C1"/>
                </a:solidFill>
                <a:effectLst/>
                <a:latin typeface="Montserrat" pitchFamily="2" charset="0"/>
                <a:hlinkClick r:id="rId4"/>
              </a:rPr>
              <a:t>https://examenley1905.ramajudicial.gov.co</a:t>
            </a:r>
            <a:r>
              <a:rPr lang="es-MX" sz="1600" b="0" i="0" dirty="0">
                <a:solidFill>
                  <a:srgbClr val="000000"/>
                </a:solidFill>
                <a:effectLst/>
                <a:latin typeface="Montserrat" pitchFamily="2" charset="0"/>
              </a:rPr>
              <a:t>​</a:t>
            </a:r>
            <a:endParaRPr lang="es-MX" sz="1600" b="0" i="0" dirty="0">
              <a:solidFill>
                <a:srgbClr val="000000"/>
              </a:solidFill>
              <a:effectLst/>
              <a:latin typeface="Segoe UI" panose="020B0502040204020203" pitchFamily="34" charset="0"/>
            </a:endParaRPr>
          </a:p>
          <a:p>
            <a:pPr algn="ctr" rtl="0" fontAlgn="base"/>
            <a:r>
              <a:rPr lang="es-MX" sz="1600" b="0" i="0" dirty="0">
                <a:solidFill>
                  <a:srgbClr val="000000"/>
                </a:solidFill>
                <a:effectLst/>
                <a:latin typeface="Montserrat" pitchFamily="2" charset="0"/>
              </a:rPr>
              <a:t>​</a:t>
            </a:r>
            <a:endParaRPr lang="es-MX" sz="1600" b="0" i="0" dirty="0">
              <a:solidFill>
                <a:srgbClr val="000000"/>
              </a:solidFill>
              <a:effectLst/>
              <a:latin typeface="Segoe UI" panose="020B0502040204020203" pitchFamily="34" charset="0"/>
            </a:endParaRPr>
          </a:p>
          <a:p>
            <a:pPr algn="ctr" rtl="0" fontAlgn="base"/>
            <a:r>
              <a:rPr lang="es-MX" sz="1600" b="0" i="0" u="none" strike="noStrike" dirty="0">
                <a:solidFill>
                  <a:srgbClr val="000000"/>
                </a:solidFill>
                <a:effectLst/>
                <a:latin typeface="Montserrat" pitchFamily="2" charset="0"/>
              </a:rPr>
              <a:t>La exhibición se realizará por una única vez en el día y hora señalados en la citación, durante 2 horas y en la misma ciudad en donde se presentó el examen; quienes soliciten la exhibición deberán atender los protocolos logísticos y de seguridad de la exhibición del material del Examen.</a:t>
            </a:r>
            <a:r>
              <a:rPr lang="en-US" sz="1600" b="0" i="0" dirty="0">
                <a:solidFill>
                  <a:srgbClr val="000000"/>
                </a:solidFill>
                <a:effectLst/>
                <a:latin typeface="Montserrat" pitchFamily="2" charset="0"/>
              </a:rPr>
              <a:t>​</a:t>
            </a:r>
            <a:endParaRPr lang="en-US" sz="1600" b="0" i="0" dirty="0">
              <a:solidFill>
                <a:srgbClr val="000000"/>
              </a:solidFill>
              <a:effectLst/>
              <a:latin typeface="Segoe UI" panose="020B0502040204020203" pitchFamily="34" charset="0"/>
            </a:endParaRPr>
          </a:p>
          <a:p>
            <a:pPr algn="ctr" rtl="0" fontAlgn="base"/>
            <a:r>
              <a:rPr lang="es-MX" sz="1600" b="0" i="0" dirty="0">
                <a:solidFill>
                  <a:srgbClr val="000000"/>
                </a:solidFill>
                <a:effectLst/>
                <a:latin typeface="Montserrat" pitchFamily="2" charset="0"/>
              </a:rPr>
              <a:t>​</a:t>
            </a:r>
            <a:endParaRPr lang="es-MX" sz="1600" b="0" i="0" dirty="0">
              <a:solidFill>
                <a:srgbClr val="000000"/>
              </a:solidFill>
              <a:effectLst/>
              <a:latin typeface="Segoe UI" panose="020B0502040204020203" pitchFamily="34" charset="0"/>
            </a:endParaRPr>
          </a:p>
          <a:p>
            <a:pPr algn="ctr" rtl="0" fontAlgn="base"/>
            <a:r>
              <a:rPr lang="es-MX" sz="1600" b="0" i="0" u="none" strike="noStrike" dirty="0">
                <a:solidFill>
                  <a:srgbClr val="000000"/>
                </a:solidFill>
                <a:effectLst/>
                <a:latin typeface="Montserrat" pitchFamily="2" charset="0"/>
              </a:rPr>
              <a:t>Consulte la citación para la exhibición del examen de Estado 2024-I, que se realizará el próximo 6 y 7 de julio, la cual se encuentra disponible en el siguiente link: </a:t>
            </a:r>
            <a:r>
              <a:rPr lang="es-MX" sz="1600" b="0" i="0" u="sng" strike="noStrike" dirty="0">
                <a:solidFill>
                  <a:srgbClr val="0563C1"/>
                </a:solidFill>
                <a:effectLst/>
                <a:latin typeface="Montserrat" pitchFamily="2" charset="0"/>
                <a:hlinkClick r:id="rId5"/>
              </a:rPr>
              <a:t>https://citacion.icfes.edu.co/citacion-web/pages/citacion/reportes/consultarCitacionIndividual.jsf#No-back-button</a:t>
            </a:r>
            <a:r>
              <a:rPr lang="es-MX" sz="1600" b="0" i="0" u="none" strike="noStrike" dirty="0">
                <a:solidFill>
                  <a:srgbClr val="000000"/>
                </a:solidFill>
                <a:effectLst/>
                <a:latin typeface="Montserrat" pitchFamily="2" charset="0"/>
              </a:rPr>
              <a:t> </a:t>
            </a:r>
            <a:r>
              <a:rPr lang="en-US" sz="1600" b="0" i="0" dirty="0">
                <a:solidFill>
                  <a:srgbClr val="000000"/>
                </a:solidFill>
                <a:effectLst/>
                <a:latin typeface="Montserrat" pitchFamily="2" charset="0"/>
              </a:rPr>
              <a:t>​</a:t>
            </a:r>
            <a:endParaRPr lang="en-US" sz="1600" b="0" i="0" dirty="0">
              <a:solidFill>
                <a:srgbClr val="000000"/>
              </a:solidFill>
              <a:effectLst/>
              <a:latin typeface="Segoe UI" panose="020B0502040204020203" pitchFamily="34" charset="0"/>
            </a:endParaRPr>
          </a:p>
          <a:p>
            <a:pPr algn="ctr" rtl="0" fontAlgn="base"/>
            <a:r>
              <a:rPr lang="es-MX" sz="1600" b="0" i="0" dirty="0">
                <a:solidFill>
                  <a:srgbClr val="000000"/>
                </a:solidFill>
                <a:effectLst/>
                <a:latin typeface="Montserrat" pitchFamily="2" charset="0"/>
              </a:rPr>
              <a:t>​</a:t>
            </a:r>
            <a:endParaRPr lang="es-MX" sz="1600" b="0" i="0" dirty="0">
              <a:solidFill>
                <a:srgbClr val="000000"/>
              </a:solidFill>
              <a:effectLst/>
              <a:latin typeface="Segoe UI" panose="020B0502040204020203" pitchFamily="34" charset="0"/>
            </a:endParaRPr>
          </a:p>
          <a:p>
            <a:pPr algn="ctr" rtl="0" fontAlgn="base"/>
            <a:r>
              <a:rPr lang="es-MX" sz="1600" b="1" i="0" u="none" strike="noStrike" dirty="0">
                <a:solidFill>
                  <a:srgbClr val="000000"/>
                </a:solidFill>
                <a:effectLst/>
                <a:latin typeface="Montserrat" pitchFamily="2" charset="0"/>
              </a:rPr>
              <a:t>Importante: </a:t>
            </a:r>
            <a:r>
              <a:rPr lang="es-MX" sz="1600" b="0" i="0" u="none" strike="noStrike" dirty="0">
                <a:solidFill>
                  <a:srgbClr val="000000"/>
                </a:solidFill>
                <a:effectLst/>
                <a:latin typeface="Montserrat" pitchFamily="2" charset="0"/>
              </a:rPr>
              <a:t>Revise el "Protocolo Logístico y de Seguridad para la Exhibición de la Prueba" (Aplicación 2024-I), el cual debe ser tenido en cuenta por los solicitantes.</a:t>
            </a:r>
            <a:r>
              <a:rPr lang="en-US" sz="1600" b="0" i="0" dirty="0">
                <a:solidFill>
                  <a:srgbClr val="000000"/>
                </a:solidFill>
                <a:effectLst/>
                <a:latin typeface="Montserrat" pitchFamily="2" charset="0"/>
              </a:rPr>
              <a:t>​</a:t>
            </a:r>
            <a:endParaRPr lang="en-US" sz="1600" b="0" i="0" dirty="0">
              <a:solidFill>
                <a:srgbClr val="000000"/>
              </a:solidFill>
              <a:effectLst/>
              <a:latin typeface="Segoe UI" panose="020B0502040204020203" pitchFamily="34" charset="0"/>
            </a:endParaRPr>
          </a:p>
        </p:txBody>
      </p:sp>
      <p:pic>
        <p:nvPicPr>
          <p:cNvPr id="3" name="Imagen 2" descr="Logotipo&#10;&#10;Descripción generada automáticamente">
            <a:extLst>
              <a:ext uri="{FF2B5EF4-FFF2-40B4-BE49-F238E27FC236}">
                <a16:creationId xmlns:a16="http://schemas.microsoft.com/office/drawing/2014/main" id="{479EEEDA-B781-5C4C-1DD4-4096BA4FDB13}"/>
              </a:ext>
            </a:extLst>
          </p:cNvPr>
          <p:cNvPicPr>
            <a:picLocks noChangeAspect="1"/>
          </p:cNvPicPr>
          <p:nvPr/>
        </p:nvPicPr>
        <p:blipFill>
          <a:blip r:embed="rId6"/>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1067533B-532E-B5A4-40D4-042D1156CFB6}"/>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2550951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URNAR24-108</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28 de junio de 2024​</a:t>
            </a:r>
            <a:b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b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s-MX" sz="20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“Por la cual se adiciona solicitud en el anexo de la Resolución No URNAR24-99 del 21 de junio de 2024.”​</a:t>
            </a:r>
            <a:endParaRPr lang="es-ES" sz="20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ítulo 4">
            <a:extLst>
              <a:ext uri="{FF2B5EF4-FFF2-40B4-BE49-F238E27FC236}">
                <a16:creationId xmlns:a16="http://schemas.microsoft.com/office/drawing/2014/main" id="{8D376D6F-FAE1-4F72-8233-14DBBC93ABD0}"/>
              </a:ext>
            </a:extLst>
          </p:cNvPr>
          <p:cNvSpPr txBox="1">
            <a:spLocks/>
          </p:cNvSpPr>
          <p:nvPr/>
        </p:nvSpPr>
        <p:spPr>
          <a:xfrm>
            <a:off x="4140305" y="1932462"/>
            <a:ext cx="7687160" cy="4028001"/>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s-MX" sz="1800" dirty="0">
                <a:solidFill>
                  <a:srgbClr val="000000"/>
                </a:solidFill>
                <a:latin typeface="Open Sans"/>
                <a:ea typeface="Open Sans"/>
                <a:cs typeface="Open Sans"/>
              </a:rPr>
              <a:t>Se publica modificaciones a la lista de admitidos al examen de Estado (Aplicación 2024-I) que solicitaron exhibición de la prueba y deben cumplir el requisito previsto en la Ley 1905 de 2018.</a:t>
            </a:r>
          </a:p>
          <a:p>
            <a:pPr>
              <a:lnSpc>
                <a:spcPct val="120000"/>
              </a:lnSpc>
            </a:pPr>
            <a:endParaRPr lang="es-MX" sz="18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r>
              <a:rPr lang="es-MX" sz="1800" dirty="0">
                <a:solidFill>
                  <a:srgbClr val="000000"/>
                </a:solidFill>
                <a:latin typeface="Open Sans"/>
                <a:ea typeface="Open Sans"/>
                <a:cs typeface="Open Sans"/>
              </a:rPr>
              <a:t>Consulte la citación para la exhibición del examen de Estado 2024-I, que se realizará el próximo 6 y 7 de julio, la cual se encuentra disponible en el siguiente link: </a:t>
            </a:r>
            <a:r>
              <a:rPr lang="es-MX" sz="1800" dirty="0">
                <a:solidFill>
                  <a:srgbClr val="000000"/>
                </a:solidFill>
                <a:latin typeface="Open Sans"/>
                <a:ea typeface="Open Sans"/>
                <a:cs typeface="Open Sans"/>
                <a:hlinkClick r:id="rId4"/>
              </a:rPr>
              <a:t>https://citacion.icfes.edu.co/citacion-web/pages/citacion/reportes/consultarCitacionIndividual.jsf#No-back-button</a:t>
            </a:r>
            <a:r>
              <a:rPr lang="es-MX" sz="1800" dirty="0">
                <a:solidFill>
                  <a:srgbClr val="000000"/>
                </a:solidFill>
                <a:latin typeface="Open Sans"/>
                <a:ea typeface="Open Sans"/>
                <a:cs typeface="Open Sans"/>
              </a:rPr>
              <a:t> </a:t>
            </a:r>
            <a:r>
              <a:rPr lang="en-US" sz="1800" dirty="0">
                <a:solidFill>
                  <a:srgbClr val="000000"/>
                </a:solidFill>
                <a:latin typeface="Open Sans"/>
                <a:ea typeface="Open Sans"/>
                <a:cs typeface="Open Sans"/>
              </a:rPr>
              <a:t> </a:t>
            </a:r>
          </a:p>
          <a:p>
            <a:endParaRPr lang="es-MX" sz="1800" dirty="0">
              <a:solidFill>
                <a:srgbClr val="000000"/>
              </a:solidFill>
              <a:latin typeface="Open Sans"/>
              <a:ea typeface="Open Sans" panose="020B0606030504020204" pitchFamily="34" charset="0"/>
              <a:cs typeface="Open Sans" panose="020B0606030504020204" pitchFamily="34" charset="0"/>
            </a:endParaRPr>
          </a:p>
          <a:p>
            <a:r>
              <a:rPr lang="es-MX" sz="1800" b="1" dirty="0">
                <a:solidFill>
                  <a:srgbClr val="000000"/>
                </a:solidFill>
                <a:latin typeface="Open Sans"/>
                <a:ea typeface="Open Sans"/>
                <a:cs typeface="Open Sans"/>
              </a:rPr>
              <a:t>Importante: </a:t>
            </a:r>
            <a:r>
              <a:rPr lang="es-MX" sz="1800" dirty="0">
                <a:solidFill>
                  <a:srgbClr val="000000"/>
                </a:solidFill>
                <a:latin typeface="Open Sans"/>
                <a:ea typeface="Open Sans"/>
                <a:cs typeface="Open Sans"/>
              </a:rPr>
              <a:t>Revise el "Protocolo Logístico y de Seguridad para la Exhibición de la Prueba" (Aplicación 2024-I), el cual debe ser tenido en cuenta por los solicitantes.</a:t>
            </a:r>
            <a:r>
              <a:rPr lang="en-US" sz="1800" dirty="0">
                <a:solidFill>
                  <a:srgbClr val="000000"/>
                </a:solidFill>
                <a:latin typeface="Open Sans"/>
                <a:ea typeface="Open Sans"/>
                <a:cs typeface="Open Sans"/>
              </a:rPr>
              <a:t> </a:t>
            </a:r>
          </a:p>
          <a:p>
            <a:pPr>
              <a:lnSpc>
                <a:spcPct val="120000"/>
              </a:lnSpc>
            </a:pPr>
            <a:endParaRPr lang="es-MX" sz="18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descr="Logotipo&#10;&#10;Descripción generada automáticamente">
            <a:extLst>
              <a:ext uri="{FF2B5EF4-FFF2-40B4-BE49-F238E27FC236}">
                <a16:creationId xmlns:a16="http://schemas.microsoft.com/office/drawing/2014/main" id="{13F1008C-50F5-EF41-F42D-599E66BD1CCA}"/>
              </a:ext>
            </a:extLst>
          </p:cNvPr>
          <p:cNvPicPr>
            <a:picLocks noChangeAspect="1"/>
          </p:cNvPicPr>
          <p:nvPr/>
        </p:nvPicPr>
        <p:blipFill>
          <a:blip r:embed="rId5"/>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3E58606D-DFBA-A332-24BD-EAA6BA4E1AB9}"/>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329163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5A6B1F1A-4E3E-48EB-B3BE-CF6A0558BAC6}"/>
              </a:ext>
            </a:extLst>
          </p:cNvPr>
          <p:cNvSpPr>
            <a:spLocks noGrp="1"/>
          </p:cNvSpPr>
          <p:nvPr>
            <p:ph type="ctrTitle"/>
          </p:nvPr>
        </p:nvSpPr>
        <p:spPr>
          <a:xfrm>
            <a:off x="0" y="1530057"/>
            <a:ext cx="3710610" cy="1429276"/>
          </a:xfrm>
        </p:spPr>
        <p:txBody>
          <a:bodyPr anchor="ctr">
            <a:normAutofit/>
          </a:bodyPr>
          <a:lstStyle/>
          <a:p>
            <a:r>
              <a:rPr lang="es-ES" sz="3600" b="1" dirty="0">
                <a:solidFill>
                  <a:srgbClr val="204590"/>
                </a:solidFill>
                <a:latin typeface="Open Sans" panose="020B0606030504020204" pitchFamily="34" charset="0"/>
                <a:ea typeface="Open Sans" panose="020B0606030504020204" pitchFamily="34" charset="0"/>
                <a:cs typeface="Open Sans" panose="020B0606030504020204" pitchFamily="34" charset="0"/>
              </a:rPr>
              <a:t>Resolución URNAR24-116</a:t>
            </a:r>
          </a:p>
        </p:txBody>
      </p:sp>
      <p:sp>
        <p:nvSpPr>
          <p:cNvPr id="10" name="Título 4">
            <a:extLst>
              <a:ext uri="{FF2B5EF4-FFF2-40B4-BE49-F238E27FC236}">
                <a16:creationId xmlns:a16="http://schemas.microsoft.com/office/drawing/2014/main" id="{85B7CC5B-1027-47CD-B619-0FC671E49D10}"/>
              </a:ext>
            </a:extLst>
          </p:cNvPr>
          <p:cNvSpPr txBox="1">
            <a:spLocks/>
          </p:cNvSpPr>
          <p:nvPr/>
        </p:nvSpPr>
        <p:spPr>
          <a:xfrm>
            <a:off x="131800" y="3142211"/>
            <a:ext cx="3447010" cy="315468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s-MX" sz="2000" dirty="0">
                <a:solidFill>
                  <a:srgbClr val="000000"/>
                </a:solidFill>
                <a:latin typeface="Open Sans" panose="020B0606030504020204" pitchFamily="34" charset="0"/>
                <a:ea typeface="Open Sans" panose="020B0606030504020204" pitchFamily="34" charset="0"/>
                <a:cs typeface="Open Sans" panose="020B0606030504020204" pitchFamily="34" charset="0"/>
              </a:rPr>
              <a:t>18</a:t>
            </a:r>
            <a:r>
              <a:rPr kumimoji="0" lang="es-MX"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de julio de 2024​</a:t>
            </a:r>
            <a:br>
              <a:rPr kumimoji="0" lang="es-MX" sz="20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br>
            <a: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a:t>
            </a:r>
            <a:b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br>
            <a:r>
              <a:rPr kumimoji="0" lang="es-MX" sz="2000" b="0" i="1"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“Por la cual se publican los resultados del examen de Estado para abogados de la Ley 1905 de 2018 (Aplicación 2024-I).”​</a:t>
            </a:r>
            <a:endParaRPr kumimoji="0" lang="es-ES" sz="2000" b="0" i="1" u="none" strike="noStrike" kern="1200" cap="none" spc="0" normalizeH="0" baseline="0" noProof="0" dirty="0">
              <a:ln>
                <a:noFill/>
              </a:ln>
              <a:solidFill>
                <a:prstClr val="black"/>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Título 4">
            <a:extLst>
              <a:ext uri="{FF2B5EF4-FFF2-40B4-BE49-F238E27FC236}">
                <a16:creationId xmlns:a16="http://schemas.microsoft.com/office/drawing/2014/main" id="{80D85347-1BA4-423D-AEAD-110E0F9469D3}"/>
              </a:ext>
            </a:extLst>
          </p:cNvPr>
          <p:cNvSpPr txBox="1">
            <a:spLocks/>
          </p:cNvSpPr>
          <p:nvPr/>
        </p:nvSpPr>
        <p:spPr>
          <a:xfrm>
            <a:off x="4556503" y="1685037"/>
            <a:ext cx="6880014" cy="4782030"/>
          </a:xfrm>
          <a:prstGeom prst="rect">
            <a:avLst/>
          </a:prstGeom>
        </p:spPr>
        <p:txBody>
          <a:bodyPr vert="horz" lIns="91440" tIns="45721" rIns="91440" bIns="45721"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rtl="0" fontAlgn="base"/>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Contra este acto administrativo únicamente procede el recurso de reposición en los términos del artículo 13 del Acuerdo PCSJA24-12163 de 2024 el cual deberá ser remitido al correo electrónico </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hlinkClick r:id="rId4"/>
              </a:rPr>
              <a:t>regnal@cendoj.ramajudicial.gov.co</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con el asunto: “Recurso de Reposición – Ley 1905”. ​</a:t>
            </a:r>
          </a:p>
          <a:p>
            <a:pPr algn="ctr" rtl="0" fontAlgn="base"/>
            <a:endPar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p>
            <a:pPr algn="ctr" rtl="0" fontAlgn="base"/>
            <a:r>
              <a:rPr lang="es-MX" sz="16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Nota 1: </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Culminado el trámite de recursos y publicación de resultados finales (30 de agosto de 2024), las personas que aprueben el examen de Estado para Abogados (Aplicación 2024-I) podrán adelantar el trámite de expedición de tarjeta profesional consagrado en el artículo 3 del Acuerdo PCSJA24-12162 de 2024; o, el trámite de cambio de tarjeta profesional descrito en el artículo 6 de dicho acuerdo, para obtener el documento sin la anotación de provisionalidad. ​</a:t>
            </a:r>
          </a:p>
          <a:p>
            <a:pPr algn="ctr" rtl="0" fontAlgn="base"/>
            <a:endPar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p>
            <a:pPr algn="ctr" rtl="0" fontAlgn="base"/>
            <a:r>
              <a:rPr lang="es-MX" sz="1600" b="1"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Nota 2: </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Las personas que no aprueben el examen de Estado para Abogados (Aplicación 2024-I) que deseen presentarse a la Aplicación 2024-II, podrán inscribirse a través de la plataforma dispuesta en el Sistema de Información del Registro Nacional de Abogados (SIRNA) O directamente en el enlace </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hlinkClick r:id="rId5"/>
              </a:rPr>
              <a:t>https://examenley1905.ramajudicial.gov.co/Cuenta/Login</a:t>
            </a:r>
            <a:r>
              <a:rPr lang="es-MX"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entre las cero horas (0:00) del 19 de julio de 2024 y las dieciocho (18) horas del 25 de julio de 2024.​</a:t>
            </a:r>
            <a:endParaRPr lang="en-US" sz="16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descr="Logotipo&#10;&#10;Descripción generada automáticamente">
            <a:extLst>
              <a:ext uri="{FF2B5EF4-FFF2-40B4-BE49-F238E27FC236}">
                <a16:creationId xmlns:a16="http://schemas.microsoft.com/office/drawing/2014/main" id="{B9620BEF-CBA8-1CA5-FDA9-8CA99E25F9E9}"/>
              </a:ext>
            </a:extLst>
          </p:cNvPr>
          <p:cNvPicPr>
            <a:picLocks noChangeAspect="1"/>
          </p:cNvPicPr>
          <p:nvPr/>
        </p:nvPicPr>
        <p:blipFill>
          <a:blip r:embed="rId6"/>
          <a:stretch>
            <a:fillRect/>
          </a:stretch>
        </p:blipFill>
        <p:spPr>
          <a:xfrm>
            <a:off x="1549049" y="6185374"/>
            <a:ext cx="2047875" cy="523875"/>
          </a:xfrm>
          <a:prstGeom prst="rect">
            <a:avLst/>
          </a:prstGeom>
        </p:spPr>
      </p:pic>
      <p:sp>
        <p:nvSpPr>
          <p:cNvPr id="6" name="Título 4">
            <a:extLst>
              <a:ext uri="{FF2B5EF4-FFF2-40B4-BE49-F238E27FC236}">
                <a16:creationId xmlns:a16="http://schemas.microsoft.com/office/drawing/2014/main" id="{4AFA4FE3-3CCA-9761-CE0C-C906F2BEB4A0}"/>
              </a:ext>
            </a:extLst>
          </p:cNvPr>
          <p:cNvSpPr txBox="1">
            <a:spLocks/>
          </p:cNvSpPr>
          <p:nvPr/>
        </p:nvSpPr>
        <p:spPr>
          <a:xfrm>
            <a:off x="5356131" y="757500"/>
            <a:ext cx="1918134" cy="420338"/>
          </a:xfrm>
          <a:prstGeom prst="rect">
            <a:avLst/>
          </a:prstGeom>
        </p:spPr>
        <p:txBody>
          <a:bodyPr vert="horz" lIns="91440" tIns="45720" rIns="91440" bIns="45720" rtlCol="0" anchor="ctr">
            <a:normAutofit fontScale="97500"/>
          </a:bodyPr>
          <a:lstStyle>
            <a:lvl1pPr algn="ctr" defTabSz="914422" rtl="0" eaLnBrk="1" latinLnBrk="0" hangingPunct="1">
              <a:lnSpc>
                <a:spcPct val="90000"/>
              </a:lnSpc>
              <a:spcBef>
                <a:spcPct val="0"/>
              </a:spcBef>
              <a:buNone/>
              <a:defRPr sz="6000" kern="1200">
                <a:solidFill>
                  <a:schemeClr val="tx1"/>
                </a:solidFill>
                <a:latin typeface="+mj-lt"/>
                <a:ea typeface="+mj-ea"/>
                <a:cs typeface="+mj-cs"/>
              </a:defRPr>
            </a:lvl1pPr>
          </a:lstStyle>
          <a:p>
            <a:r>
              <a:rPr lang="es-ES" sz="1600" b="1" dirty="0">
                <a:solidFill>
                  <a:schemeClr val="tx2">
                    <a:lumMod val="40000"/>
                    <a:lumOff val="60000"/>
                  </a:schemeClr>
                </a:solidFill>
                <a:latin typeface="Open Sans"/>
                <a:ea typeface="Open Sans"/>
                <a:cs typeface="Open Sans"/>
              </a:rPr>
              <a:t>Aplicación2024-I</a:t>
            </a:r>
            <a:endParaRPr lang="es-ES" sz="1600" b="1">
              <a:solidFill>
                <a:schemeClr val="tx2">
                  <a:lumMod val="40000"/>
                  <a:lumOff val="6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025172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
  <p:tag name="ARTICULATE_PROJECT_OPEN" val="0"/>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403</TotalTime>
  <Words>1575</Words>
  <Application>Microsoft Office PowerPoint</Application>
  <PresentationFormat>Panorámica</PresentationFormat>
  <Paragraphs>92</Paragraphs>
  <Slides>12</Slides>
  <Notes>0</Notes>
  <HiddenSlides>0</HiddenSlides>
  <MMClips>0</MMClips>
  <ScaleCrop>false</ScaleCrop>
  <HeadingPairs>
    <vt:vector size="4" baseType="variant">
      <vt:variant>
        <vt:lpstr>Tema</vt:lpstr>
      </vt:variant>
      <vt:variant>
        <vt:i4>2</vt:i4>
      </vt:variant>
      <vt:variant>
        <vt:lpstr>Títulos de diapositiva</vt:lpstr>
      </vt:variant>
      <vt:variant>
        <vt:i4>12</vt:i4>
      </vt:variant>
    </vt:vector>
  </HeadingPairs>
  <TitlesOfParts>
    <vt:vector size="14" baseType="lpstr">
      <vt:lpstr>Tema de Office</vt:lpstr>
      <vt:lpstr>1_Tema de Office</vt:lpstr>
      <vt:lpstr>Examen de Estado ​de idoneidad para abogados​  de la ​Ley 1905 de 2018​</vt:lpstr>
      <vt:lpstr>Cronograma Aplicación2024-I</vt:lpstr>
      <vt:lpstr>Acuerdo PCSJA23-12127</vt:lpstr>
      <vt:lpstr>Resolución URNAR24-18</vt:lpstr>
      <vt:lpstr>Acuerdo PCJA24-12163</vt:lpstr>
      <vt:lpstr>Resolución URNAR24-85</vt:lpstr>
      <vt:lpstr>Resolución URNAR24-99</vt:lpstr>
      <vt:lpstr>Resolución URNAR24-108</vt:lpstr>
      <vt:lpstr>Resolución URNAR24-116</vt:lpstr>
      <vt:lpstr>Resolución URNAR24-156</vt:lpstr>
      <vt:lpstr>Resolución URNAR24-157</vt:lpstr>
      <vt:lpstr>Resolución URNAR24-158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lastModifiedBy>Maria Alejandra Caceres Ramirez</cp:lastModifiedBy>
  <cp:revision>131</cp:revision>
  <dcterms:created xsi:type="dcterms:W3CDTF">2020-09-28T20:12:13Z</dcterms:created>
  <dcterms:modified xsi:type="dcterms:W3CDTF">2025-04-28T20:17:16Z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3F4CDA8C-CBB3-4C01-9579-110CB370996A</vt:lpwstr>
  </property>
  <property fmtid="{D5CDD505-2E9C-101B-9397-08002B2CF9AE}" pid="3" name="ArticulatePath">
    <vt:lpwstr>Presentación1</vt:lpwstr>
  </property>
</Properties>
</file>